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7" r:id="rId5"/>
    <p:sldId id="261" r:id="rId6"/>
    <p:sldId id="260" r:id="rId7"/>
    <p:sldId id="262" r:id="rId8"/>
    <p:sldId id="263" r:id="rId9"/>
    <p:sldId id="289" r:id="rId10"/>
    <p:sldId id="264" r:id="rId11"/>
    <p:sldId id="268" r:id="rId12"/>
    <p:sldId id="269" r:id="rId13"/>
    <p:sldId id="288" r:id="rId14"/>
    <p:sldId id="271" r:id="rId15"/>
    <p:sldId id="265" r:id="rId16"/>
    <p:sldId id="290" r:id="rId17"/>
    <p:sldId id="270" r:id="rId18"/>
    <p:sldId id="272" r:id="rId19"/>
    <p:sldId id="273" r:id="rId20"/>
    <p:sldId id="274" r:id="rId21"/>
    <p:sldId id="275" r:id="rId22"/>
    <p:sldId id="282" r:id="rId23"/>
    <p:sldId id="283" r:id="rId24"/>
    <p:sldId id="284" r:id="rId25"/>
    <p:sldId id="285" r:id="rId26"/>
    <p:sldId id="291" r:id="rId27"/>
    <p:sldId id="266" r:id="rId28"/>
    <p:sldId id="286" r:id="rId29"/>
    <p:sldId id="276" r:id="rId30"/>
    <p:sldId id="277" r:id="rId31"/>
    <p:sldId id="278" r:id="rId32"/>
    <p:sldId id="279" r:id="rId33"/>
    <p:sldId id="287" r:id="rId34"/>
    <p:sldId id="281" r:id="rId35"/>
    <p:sldId id="292" r:id="rId3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25198"/>
    <a:srgbClr val="000099"/>
    <a:srgbClr val="1C1C1C"/>
    <a:srgbClr val="660066"/>
    <a:srgbClr val="5F5F5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96"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7A67E0E-F549-D94D-8779-EEF6F0EEB5DD}" type="slidenum">
              <a:rPr lang="es-ES"/>
              <a:pPr>
                <a:defRPr/>
              </a:pPr>
              <a:t>‹#›</a:t>
            </a:fld>
            <a:endParaRPr lang="es-ES"/>
          </a:p>
        </p:txBody>
      </p:sp>
    </p:spTree>
    <p:extLst>
      <p:ext uri="{BB962C8B-B14F-4D97-AF65-F5344CB8AC3E}">
        <p14:creationId xmlns:p14="http://schemas.microsoft.com/office/powerpoint/2010/main" val="63062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8066BC-6C4C-024D-ACC8-5E3CDDD3B01D}" type="slidenum">
              <a:rPr lang="es-ES"/>
              <a:pPr>
                <a:defRPr/>
              </a:pPr>
              <a:t>‹#›</a:t>
            </a:fld>
            <a:endParaRPr lang="es-ES"/>
          </a:p>
        </p:txBody>
      </p:sp>
    </p:spTree>
    <p:extLst>
      <p:ext uri="{BB962C8B-B14F-4D97-AF65-F5344CB8AC3E}">
        <p14:creationId xmlns:p14="http://schemas.microsoft.com/office/powerpoint/2010/main" val="265772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12A1FD2-A8C8-2C47-B921-9A3648A8FD20}" type="slidenum">
              <a:rPr lang="es-ES"/>
              <a:pPr>
                <a:defRPr/>
              </a:pPr>
              <a:t>‹#›</a:t>
            </a:fld>
            <a:endParaRPr lang="es-ES"/>
          </a:p>
        </p:txBody>
      </p:sp>
    </p:spTree>
    <p:extLst>
      <p:ext uri="{BB962C8B-B14F-4D97-AF65-F5344CB8AC3E}">
        <p14:creationId xmlns:p14="http://schemas.microsoft.com/office/powerpoint/2010/main" val="210212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266561D-D77F-9749-9C8D-E735361EAAE4}" type="slidenum">
              <a:rPr lang="es-ES"/>
              <a:pPr>
                <a:defRPr/>
              </a:pPr>
              <a:t>‹#›</a:t>
            </a:fld>
            <a:endParaRPr lang="es-ES"/>
          </a:p>
        </p:txBody>
      </p:sp>
    </p:spTree>
    <p:extLst>
      <p:ext uri="{BB962C8B-B14F-4D97-AF65-F5344CB8AC3E}">
        <p14:creationId xmlns:p14="http://schemas.microsoft.com/office/powerpoint/2010/main" val="106897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E448B51-F7F1-E54C-A649-01121A4C8D06}" type="slidenum">
              <a:rPr lang="es-ES"/>
              <a:pPr>
                <a:defRPr/>
              </a:pPr>
              <a:t>‹#›</a:t>
            </a:fld>
            <a:endParaRPr lang="es-ES"/>
          </a:p>
        </p:txBody>
      </p:sp>
    </p:spTree>
    <p:extLst>
      <p:ext uri="{BB962C8B-B14F-4D97-AF65-F5344CB8AC3E}">
        <p14:creationId xmlns:p14="http://schemas.microsoft.com/office/powerpoint/2010/main" val="83985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0896C14-2A26-A140-B7F4-816AE883D314}" type="slidenum">
              <a:rPr lang="es-ES"/>
              <a:pPr>
                <a:defRPr/>
              </a:pPr>
              <a:t>‹#›</a:t>
            </a:fld>
            <a:endParaRPr lang="es-ES"/>
          </a:p>
        </p:txBody>
      </p:sp>
    </p:spTree>
    <p:extLst>
      <p:ext uri="{BB962C8B-B14F-4D97-AF65-F5344CB8AC3E}">
        <p14:creationId xmlns:p14="http://schemas.microsoft.com/office/powerpoint/2010/main" val="319125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F8CCCCF-93E9-5E4E-BB18-21F2E773EF91}" type="slidenum">
              <a:rPr lang="es-ES"/>
              <a:pPr>
                <a:defRPr/>
              </a:pPr>
              <a:t>‹#›</a:t>
            </a:fld>
            <a:endParaRPr lang="es-ES"/>
          </a:p>
        </p:txBody>
      </p:sp>
    </p:spTree>
    <p:extLst>
      <p:ext uri="{BB962C8B-B14F-4D97-AF65-F5344CB8AC3E}">
        <p14:creationId xmlns:p14="http://schemas.microsoft.com/office/powerpoint/2010/main" val="401066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B39BCFB-932D-B240-9A4C-632C0F62B539}" type="slidenum">
              <a:rPr lang="es-ES"/>
              <a:pPr>
                <a:defRPr/>
              </a:pPr>
              <a:t>‹#›</a:t>
            </a:fld>
            <a:endParaRPr lang="es-ES"/>
          </a:p>
        </p:txBody>
      </p:sp>
    </p:spTree>
    <p:extLst>
      <p:ext uri="{BB962C8B-B14F-4D97-AF65-F5344CB8AC3E}">
        <p14:creationId xmlns:p14="http://schemas.microsoft.com/office/powerpoint/2010/main" val="10531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8085E3E-A9A2-C149-AFF5-FE88C130F2C9}" type="slidenum">
              <a:rPr lang="es-ES"/>
              <a:pPr>
                <a:defRPr/>
              </a:pPr>
              <a:t>‹#›</a:t>
            </a:fld>
            <a:endParaRPr lang="es-ES"/>
          </a:p>
        </p:txBody>
      </p:sp>
    </p:spTree>
    <p:extLst>
      <p:ext uri="{BB962C8B-B14F-4D97-AF65-F5344CB8AC3E}">
        <p14:creationId xmlns:p14="http://schemas.microsoft.com/office/powerpoint/2010/main" val="237526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B32105A-0DCE-E94D-B051-0229167583BF}" type="slidenum">
              <a:rPr lang="es-ES"/>
              <a:pPr>
                <a:defRPr/>
              </a:pPr>
              <a:t>‹#›</a:t>
            </a:fld>
            <a:endParaRPr lang="es-ES"/>
          </a:p>
        </p:txBody>
      </p:sp>
    </p:spTree>
    <p:extLst>
      <p:ext uri="{BB962C8B-B14F-4D97-AF65-F5344CB8AC3E}">
        <p14:creationId xmlns:p14="http://schemas.microsoft.com/office/powerpoint/2010/main" val="321533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FB58E4F-89DD-FD40-AF59-BFC026E050A2}" type="slidenum">
              <a:rPr lang="es-ES"/>
              <a:pPr>
                <a:defRPr/>
              </a:pPr>
              <a:t>‹#›</a:t>
            </a:fld>
            <a:endParaRPr lang="es-ES"/>
          </a:p>
        </p:txBody>
      </p:sp>
    </p:spTree>
    <p:extLst>
      <p:ext uri="{BB962C8B-B14F-4D97-AF65-F5344CB8AC3E}">
        <p14:creationId xmlns:p14="http://schemas.microsoft.com/office/powerpoint/2010/main" val="1116109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C82D790A-608E-C347-B981-878C5ECAF82A}"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 Id="rId3"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 Id="rId3"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 Id="rId3"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4.xml"/><Relationship Id="rId2"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4.xml"/><Relationship Id="rId2"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4.xml"/><Relationship Id="rId2"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4.xml"/><Relationship Id="rId2" Type="http://schemas.openxmlformats.org/officeDocument/2006/relationships/image" Target="../media/image5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jpeg"/><Relationship Id="rId3"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1" Type="http://schemas.openxmlformats.org/officeDocument/2006/relationships/slideLayout" Target="../slideLayouts/slideLayout4.xml"/><Relationship Id="rId2" Type="http://schemas.openxmlformats.org/officeDocument/2006/relationships/image" Target="../media/image5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9.jpeg"/><Relationship Id="rId3"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4.xml"/><Relationship Id="rId2" Type="http://schemas.openxmlformats.org/officeDocument/2006/relationships/image" Target="../media/image61.jpeg"/></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1" Type="http://schemas.openxmlformats.org/officeDocument/2006/relationships/slideLayout" Target="../slideLayouts/slideLayout4.xml"/><Relationship Id="rId2" Type="http://schemas.openxmlformats.org/officeDocument/2006/relationships/image" Target="../media/image6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1" Type="http://schemas.openxmlformats.org/officeDocument/2006/relationships/slideLayout" Target="../slideLayouts/slideLayout4.xml"/><Relationship Id="rId2" Type="http://schemas.openxmlformats.org/officeDocument/2006/relationships/image" Target="../media/image6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2.jpeg"/><Relationship Id="rId3" Type="http://schemas.openxmlformats.org/officeDocument/2006/relationships/image" Target="../media/image7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4.jpeg"/><Relationship Id="rId3" Type="http://schemas.openxmlformats.org/officeDocument/2006/relationships/image" Target="../media/image7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jpeg"/><Relationship Id="rId3"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1" Type="http://schemas.openxmlformats.org/officeDocument/2006/relationships/slideLayout" Target="../slideLayouts/slideLayout4.xml"/><Relationship Id="rId2" Type="http://schemas.openxmlformats.org/officeDocument/2006/relationships/image" Target="../media/image7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1.jpeg"/><Relationship Id="rId3" Type="http://schemas.openxmlformats.org/officeDocument/2006/relationships/image" Target="../media/image8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3.jpeg"/><Relationship Id="rId3" Type="http://schemas.openxmlformats.org/officeDocument/2006/relationships/image" Target="../media/image8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899592" y="4437113"/>
            <a:ext cx="7559675" cy="936104"/>
          </a:xfrm>
        </p:spPr>
        <p:txBody>
          <a:bodyPr/>
          <a:lstStyle/>
          <a:p>
            <a:pPr eaLnBrk="1" hangingPunct="1">
              <a:defRPr/>
            </a:pPr>
            <a:r>
              <a:rPr lang="es-ES" sz="2800" b="1" dirty="0" smtClean="0">
                <a:solidFill>
                  <a:schemeClr val="tx1"/>
                </a:solidFill>
              </a:rPr>
              <a:t>SEA CELEBRATIONS</a:t>
            </a:r>
          </a:p>
        </p:txBody>
      </p:sp>
      <p:sp>
        <p:nvSpPr>
          <p:cNvPr id="2173" name="Rectangle 125"/>
          <p:cNvSpPr>
            <a:spLocks noChangeArrowheads="1"/>
          </p:cNvSpPr>
          <p:nvPr/>
        </p:nvSpPr>
        <p:spPr bwMode="auto">
          <a:xfrm>
            <a:off x="2627313" y="5373216"/>
            <a:ext cx="417512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s-UY" sz="2000" b="1" dirty="0"/>
              <a:t>Dimosio kai Koinotiko Nipiagogeio </a:t>
            </a:r>
            <a:r>
              <a:rPr lang="es-UY" sz="2000" b="1" dirty="0" smtClean="0"/>
              <a:t>Empas</a:t>
            </a:r>
          </a:p>
          <a:p>
            <a:pPr algn="ctr">
              <a:defRPr/>
            </a:pPr>
            <a:r>
              <a:rPr lang="es-ES" sz="2000" b="1" dirty="0" err="1" smtClean="0">
                <a:cs typeface="Arial" charset="0"/>
              </a:rPr>
              <a:t>May</a:t>
            </a:r>
            <a:r>
              <a:rPr lang="es-ES" sz="2000" b="1" dirty="0" smtClean="0">
                <a:cs typeface="Arial" charset="0"/>
              </a:rPr>
              <a:t> </a:t>
            </a:r>
            <a:r>
              <a:rPr lang="es-ES" sz="2000" b="1" dirty="0">
                <a:cs typeface="Arial" charset="0"/>
              </a:rPr>
              <a:t>2015</a:t>
            </a:r>
          </a:p>
        </p:txBody>
      </p:sp>
      <p:pic>
        <p:nvPicPr>
          <p:cNvPr id="13316" name="Picture 5" descr="12676311-cyprian-flag-butterfly-isolated-on-white-2.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3800" y="115888"/>
            <a:ext cx="14192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C:\Users\Student\Downloads\Logo-projec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5445125"/>
            <a:ext cx="10080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G_5199.JPG"/>
          <p:cNvPicPr>
            <a:picLocks noGrp="1" noChangeAspect="1"/>
          </p:cNvPicPr>
          <p:nvPr>
            <p:ph sz="half" idx="2"/>
          </p:nvPr>
        </p:nvPicPr>
        <p:blipFill>
          <a:blip r:embed="rId2" cstate="email">
            <a:extLst>
              <a:ext uri="{28A0092B-C50C-407E-A947-70E740481C1C}">
                <a14:useLocalDpi xmlns:a14="http://schemas.microsoft.com/office/drawing/2010/main"/>
              </a:ext>
            </a:extLst>
          </a:blip>
          <a:srcRect t="-24712" b="-24712"/>
          <a:stretch>
            <a:fillRect/>
          </a:stretch>
        </p:blipFill>
        <p:spPr>
          <a:xfrm>
            <a:off x="4716463" y="-531813"/>
            <a:ext cx="4038600" cy="4525963"/>
          </a:xfrm>
        </p:spPr>
      </p:pic>
      <p:sp>
        <p:nvSpPr>
          <p:cNvPr id="21506" name="TextBox 5"/>
          <p:cNvSpPr txBox="1">
            <a:spLocks noChangeArrowheads="1"/>
          </p:cNvSpPr>
          <p:nvPr/>
        </p:nvSpPr>
        <p:spPr bwMode="auto">
          <a:xfrm>
            <a:off x="684213" y="6021388"/>
            <a:ext cx="3148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playing with sand and stones</a:t>
            </a:r>
          </a:p>
        </p:txBody>
      </p:sp>
      <p:pic>
        <p:nvPicPr>
          <p:cNvPr id="9" name="Content Placeholder 8" descr="IMG_5157.JPG"/>
          <p:cNvPicPr>
            <a:picLocks noGrp="1" noChangeAspect="1"/>
          </p:cNvPicPr>
          <p:nvPr>
            <p:ph sz="half" idx="1"/>
          </p:nvPr>
        </p:nvPicPr>
        <p:blipFill>
          <a:blip r:embed="rId3" cstate="email">
            <a:extLst>
              <a:ext uri="{28A0092B-C50C-407E-A947-70E740481C1C}">
                <a14:useLocalDpi xmlns:a14="http://schemas.microsoft.com/office/drawing/2010/main"/>
              </a:ext>
            </a:extLst>
          </a:blip>
          <a:srcRect t="-24712" b="-24712"/>
          <a:stretch>
            <a:fillRect/>
          </a:stretch>
        </p:blipFill>
        <p:spPr>
          <a:xfrm>
            <a:off x="539750" y="-242888"/>
            <a:ext cx="3470275" cy="3887788"/>
          </a:xfrm>
        </p:spPr>
      </p:pic>
      <p:pic>
        <p:nvPicPr>
          <p:cNvPr id="21508" name="Picture 11" descr="IMG_516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463" y="3357563"/>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2" descr="IMG_5190.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50" y="3284538"/>
            <a:ext cx="34559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At the seaside</a:t>
            </a:r>
            <a:endParaRPr lang="en-US" dirty="0"/>
          </a:p>
        </p:txBody>
      </p:sp>
      <p:pic>
        <p:nvPicPr>
          <p:cNvPr id="7" name="Content Placeholder 6" descr="IMG_5172.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p:pic>
      <p:pic>
        <p:nvPicPr>
          <p:cNvPr id="8" name="Content Placeholder 7" descr="IMG_5200.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p:pic>
      <p:sp>
        <p:nvSpPr>
          <p:cNvPr id="22532" name="TextBox 5"/>
          <p:cNvSpPr txBox="1">
            <a:spLocks noChangeArrowheads="1"/>
          </p:cNvSpPr>
          <p:nvPr/>
        </p:nvSpPr>
        <p:spPr bwMode="auto">
          <a:xfrm>
            <a:off x="1187450" y="5876925"/>
            <a:ext cx="259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playing and feeling nice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At the seaside</a:t>
            </a:r>
            <a:endParaRPr lang="en-US" dirty="0"/>
          </a:p>
        </p:txBody>
      </p:sp>
      <p:pic>
        <p:nvPicPr>
          <p:cNvPr id="7" name="Content Placeholder 6" descr="IMG_5089.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p:pic>
      <p:sp>
        <p:nvSpPr>
          <p:cNvPr id="23555" name="TextBox 4"/>
          <p:cNvSpPr txBox="1">
            <a:spLocks noChangeArrowheads="1"/>
          </p:cNvSpPr>
          <p:nvPr/>
        </p:nvSpPr>
        <p:spPr bwMode="auto">
          <a:xfrm>
            <a:off x="4859338" y="5661025"/>
            <a:ext cx="396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The sea is so quiet today! There are no waves at all! </a:t>
            </a:r>
          </a:p>
        </p:txBody>
      </p:sp>
      <p:sp>
        <p:nvSpPr>
          <p:cNvPr id="23556" name="TextBox 5"/>
          <p:cNvSpPr txBox="1">
            <a:spLocks noChangeArrowheads="1"/>
          </p:cNvSpPr>
          <p:nvPr/>
        </p:nvSpPr>
        <p:spPr bwMode="auto">
          <a:xfrm>
            <a:off x="1403350" y="5949950"/>
            <a:ext cx="2071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It is so foggy here!</a:t>
            </a:r>
          </a:p>
        </p:txBody>
      </p:sp>
      <p:pic>
        <p:nvPicPr>
          <p:cNvPr id="10" name="Content Placeholder 9" descr="IMG_5154.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a:off x="4787900" y="1052513"/>
            <a:ext cx="4038600" cy="452596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Keep the beach clean, please!</a:t>
            </a:r>
            <a:endParaRPr lang="en-US" sz="4000" dirty="0"/>
          </a:p>
        </p:txBody>
      </p:sp>
      <p:pic>
        <p:nvPicPr>
          <p:cNvPr id="5" name="Content Placeholder 4" descr="IMG_5171.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p:pic>
      <p:pic>
        <p:nvPicPr>
          <p:cNvPr id="6" name="Content Placeholder 5" descr="IMG_5183.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Brainstorming</a:t>
            </a:r>
            <a:endParaRPr lang="en-US" dirty="0"/>
          </a:p>
        </p:txBody>
      </p:sp>
      <p:pic>
        <p:nvPicPr>
          <p:cNvPr id="5" name="Content Placeholder 4" descr="IMG_4919.JPG"/>
          <p:cNvPicPr>
            <a:picLocks noGrp="1" noChangeAspect="1"/>
          </p:cNvPicPr>
          <p:nvPr>
            <p:ph sz="half" idx="1"/>
          </p:nvPr>
        </p:nvPicPr>
        <p:blipFill>
          <a:blip r:embed="rId2" cstate="email">
            <a:extLst>
              <a:ext uri="{28A0092B-C50C-407E-A947-70E740481C1C}">
                <a14:useLocalDpi xmlns:a14="http://schemas.microsoft.com/office/drawing/2010/main"/>
              </a:ext>
            </a:extLst>
          </a:blip>
          <a:srcRect l="-9488" r="-9488"/>
          <a:stretch>
            <a:fillRect/>
          </a:stretch>
        </p:blipFill>
        <p:spPr/>
      </p:pic>
      <p:pic>
        <p:nvPicPr>
          <p:cNvPr id="6" name="Content Placeholder 5" descr="IMG_4902.JPG"/>
          <p:cNvPicPr>
            <a:picLocks noGrp="1" noChangeAspect="1"/>
          </p:cNvPicPr>
          <p:nvPr>
            <p:ph sz="half" idx="2"/>
          </p:nvPr>
        </p:nvPicPr>
        <p:blipFill>
          <a:blip r:embed="rId3" cstate="email">
            <a:extLst>
              <a:ext uri="{28A0092B-C50C-407E-A947-70E740481C1C}">
                <a14:useLocalDpi xmlns:a14="http://schemas.microsoft.com/office/drawing/2010/main"/>
              </a:ext>
            </a:extLst>
          </a:blip>
          <a:srcRect l="-9488" r="-9488"/>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Histograms </a:t>
            </a:r>
          </a:p>
        </p:txBody>
      </p:sp>
      <p:pic>
        <p:nvPicPr>
          <p:cNvPr id="24578" name="Picture 6" descr="IMG_531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463" y="2276475"/>
            <a:ext cx="4211637"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8" descr="IMG_527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2276475"/>
            <a:ext cx="42243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Children wanted to learn about:</a:t>
            </a:r>
            <a:endParaRPr lang="en-US" sz="3600" dirty="0"/>
          </a:p>
        </p:txBody>
      </p:sp>
      <p:sp>
        <p:nvSpPr>
          <p:cNvPr id="3" name="Content Placeholder 2"/>
          <p:cNvSpPr>
            <a:spLocks noGrp="1"/>
          </p:cNvSpPr>
          <p:nvPr>
            <p:ph sz="half" idx="1"/>
          </p:nvPr>
        </p:nvSpPr>
        <p:spPr/>
        <p:txBody>
          <a:bodyPr/>
          <a:lstStyle/>
          <a:p>
            <a:pPr>
              <a:defRPr/>
            </a:pPr>
            <a:r>
              <a:rPr lang="en-US" dirty="0" smtClean="0"/>
              <a:t>Sea animals</a:t>
            </a:r>
          </a:p>
          <a:p>
            <a:pPr>
              <a:defRPr/>
            </a:pPr>
            <a:r>
              <a:rPr lang="en-US" dirty="0" smtClean="0"/>
              <a:t>Sea transportation (boats, ships, submarines) </a:t>
            </a:r>
          </a:p>
          <a:p>
            <a:pPr>
              <a:defRPr/>
            </a:pPr>
            <a:r>
              <a:rPr lang="en-US" dirty="0" smtClean="0"/>
              <a:t>Sea sports</a:t>
            </a:r>
          </a:p>
          <a:p>
            <a:pPr>
              <a:defRPr/>
            </a:pPr>
            <a:r>
              <a:rPr lang="en-US" dirty="0" smtClean="0"/>
              <a:t>Sea occupations (fishermen, sailors, divers)</a:t>
            </a:r>
          </a:p>
          <a:p>
            <a:pPr>
              <a:defRPr/>
            </a:pPr>
            <a:r>
              <a:rPr lang="en-US" dirty="0" smtClean="0"/>
              <a:t>Pirates</a:t>
            </a:r>
          </a:p>
          <a:p>
            <a:pPr>
              <a:defRPr/>
            </a:pPr>
            <a:endParaRPr lang="en-US" dirty="0" smtClean="0"/>
          </a:p>
          <a:p>
            <a:pPr>
              <a:defRPr/>
            </a:pPr>
            <a:endParaRPr lang="en-US" dirty="0"/>
          </a:p>
        </p:txBody>
      </p:sp>
      <p:sp>
        <p:nvSpPr>
          <p:cNvPr id="4" name="Content Placeholder 3"/>
          <p:cNvSpPr>
            <a:spLocks noGrp="1"/>
          </p:cNvSpPr>
          <p:nvPr>
            <p:ph sz="half" idx="2"/>
          </p:nvPr>
        </p:nvSpPr>
        <p:spPr/>
        <p:txBody>
          <a:bodyPr/>
          <a:lstStyle/>
          <a:p>
            <a:pPr>
              <a:defRPr/>
            </a:pPr>
            <a:r>
              <a:rPr lang="en-US" dirty="0"/>
              <a:t>Mermaids</a:t>
            </a:r>
          </a:p>
          <a:p>
            <a:pPr>
              <a:defRPr/>
            </a:pPr>
            <a:r>
              <a:rPr lang="en-US" dirty="0"/>
              <a:t>God of Sea in ancient Greek </a:t>
            </a:r>
            <a:r>
              <a:rPr lang="en-US" dirty="0" smtClean="0"/>
              <a:t>mythology</a:t>
            </a:r>
          </a:p>
          <a:p>
            <a:pPr>
              <a:defRPr/>
            </a:pPr>
            <a:r>
              <a:rPr lang="en-US" dirty="0" smtClean="0"/>
              <a:t>Goddess Aphrodite</a:t>
            </a:r>
          </a:p>
          <a:p>
            <a:pPr>
              <a:defRPr/>
            </a:pPr>
            <a:r>
              <a:rPr lang="en-US" dirty="0" smtClean="0"/>
              <a:t>Sea food</a:t>
            </a:r>
          </a:p>
          <a:p>
            <a:pPr>
              <a:defRPr/>
            </a:pPr>
            <a:r>
              <a:rPr lang="en-US" dirty="0" smtClean="0"/>
              <a:t>Sea plants</a:t>
            </a:r>
          </a:p>
          <a:p>
            <a:pPr>
              <a:defRPr/>
            </a:pPr>
            <a:r>
              <a:rPr lang="en-US" dirty="0" smtClean="0"/>
              <a:t>Pearl</a:t>
            </a:r>
          </a:p>
          <a:p>
            <a:pPr>
              <a:defRPr/>
            </a:pPr>
            <a:r>
              <a:rPr lang="en-US" dirty="0" smtClean="0"/>
              <a:t>Underwater life</a:t>
            </a:r>
          </a:p>
          <a:p>
            <a:pPr>
              <a:defRPr/>
            </a:pPr>
            <a:r>
              <a:rPr lang="en-US" dirty="0" smtClean="0"/>
              <a:t>Songs, fairy tales</a:t>
            </a:r>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Art activities</a:t>
            </a:r>
            <a:endParaRPr lang="en-US" dirty="0"/>
          </a:p>
        </p:txBody>
      </p:sp>
      <p:pic>
        <p:nvPicPr>
          <p:cNvPr id="9" name="Content Placeholder 8" descr="IMG_5323.JPG"/>
          <p:cNvPicPr>
            <a:picLocks noGrp="1" noChangeAspect="1"/>
          </p:cNvPicPr>
          <p:nvPr>
            <p:ph sz="half" idx="2"/>
          </p:nvPr>
        </p:nvPicPr>
        <p:blipFill>
          <a:blip r:embed="rId2" cstate="email">
            <a:extLst>
              <a:ext uri="{28A0092B-C50C-407E-A947-70E740481C1C}">
                <a14:useLocalDpi xmlns:a14="http://schemas.microsoft.com/office/drawing/2010/main"/>
              </a:ext>
            </a:extLst>
          </a:blip>
          <a:srcRect t="-24712" b="-24712"/>
          <a:stretch>
            <a:fillRect/>
          </a:stretch>
        </p:blipFill>
        <p:spPr>
          <a:xfrm>
            <a:off x="4716463" y="-531813"/>
            <a:ext cx="4038600" cy="4525963"/>
          </a:xfrm>
        </p:spPr>
      </p:pic>
      <p:sp>
        <p:nvSpPr>
          <p:cNvPr id="25603" name="TextBox 4"/>
          <p:cNvSpPr txBox="1">
            <a:spLocks noChangeArrowheads="1"/>
          </p:cNvSpPr>
          <p:nvPr/>
        </p:nvSpPr>
        <p:spPr bwMode="auto">
          <a:xfrm>
            <a:off x="1763713" y="5876925"/>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with pastels</a:t>
            </a:r>
          </a:p>
        </p:txBody>
      </p:sp>
      <p:pic>
        <p:nvPicPr>
          <p:cNvPr id="8" name="Content Placeholder 7" descr="IMG_5328.JPG"/>
          <p:cNvPicPr>
            <a:picLocks noGrp="1" noChangeAspect="1"/>
          </p:cNvPicPr>
          <p:nvPr>
            <p:ph sz="half" idx="1"/>
          </p:nvPr>
        </p:nvPicPr>
        <p:blipFill>
          <a:blip r:embed="rId3" cstate="email">
            <a:extLst>
              <a:ext uri="{28A0092B-C50C-407E-A947-70E740481C1C}">
                <a14:useLocalDpi xmlns:a14="http://schemas.microsoft.com/office/drawing/2010/main"/>
              </a:ext>
            </a:extLst>
          </a:blip>
          <a:srcRect t="-24712" b="-24712"/>
          <a:stretch>
            <a:fillRect/>
          </a:stretch>
        </p:blipFill>
        <p:spPr/>
      </p:pic>
      <p:pic>
        <p:nvPicPr>
          <p:cNvPr id="25605" name="Picture 9" descr="IMG_521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463" y="3429000"/>
            <a:ext cx="40322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Art activities</a:t>
            </a:r>
            <a:endParaRPr lang="en-US" dirty="0"/>
          </a:p>
        </p:txBody>
      </p:sp>
      <p:pic>
        <p:nvPicPr>
          <p:cNvPr id="6" name="Content Placeholder 5" descr="IMG_5253.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p:pic>
      <p:pic>
        <p:nvPicPr>
          <p:cNvPr id="7" name="Content Placeholder 6" descr="IMG_5334.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a:off x="4643438" y="-531813"/>
            <a:ext cx="4038600" cy="4525963"/>
          </a:xfrm>
        </p:spPr>
      </p:pic>
      <p:sp>
        <p:nvSpPr>
          <p:cNvPr id="26628" name="TextBox 4"/>
          <p:cNvSpPr txBox="1">
            <a:spLocks noChangeArrowheads="1"/>
          </p:cNvSpPr>
          <p:nvPr/>
        </p:nvSpPr>
        <p:spPr bwMode="auto">
          <a:xfrm>
            <a:off x="1763713" y="6021388"/>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with pencils</a:t>
            </a:r>
          </a:p>
        </p:txBody>
      </p:sp>
      <p:pic>
        <p:nvPicPr>
          <p:cNvPr id="3" name="Picture 2" descr="IMG_538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008" y="3356992"/>
            <a:ext cx="4032448" cy="30243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Art activities</a:t>
            </a:r>
            <a:endParaRPr lang="en-US" dirty="0"/>
          </a:p>
        </p:txBody>
      </p:sp>
      <p:sp>
        <p:nvSpPr>
          <p:cNvPr id="27650" name="TextBox 4"/>
          <p:cNvSpPr txBox="1">
            <a:spLocks noChangeArrowheads="1"/>
          </p:cNvSpPr>
          <p:nvPr/>
        </p:nvSpPr>
        <p:spPr bwMode="auto">
          <a:xfrm>
            <a:off x="827088" y="6021388"/>
            <a:ext cx="328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collage with different materials</a:t>
            </a:r>
          </a:p>
        </p:txBody>
      </p:sp>
      <p:pic>
        <p:nvPicPr>
          <p:cNvPr id="9" name="Content Placeholder 8" descr="IMG_5317.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p:pic>
      <p:pic>
        <p:nvPicPr>
          <p:cNvPr id="10" name="Content Placeholder 9" descr="IMG_5313.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a:off x="4643438" y="-531813"/>
            <a:ext cx="4038600" cy="4525963"/>
          </a:xfrm>
        </p:spPr>
      </p:pic>
      <p:pic>
        <p:nvPicPr>
          <p:cNvPr id="27653" name="Picture 10" descr="IMG_531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438" y="3357563"/>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95288" y="188913"/>
            <a:ext cx="8229600" cy="981075"/>
          </a:xfrm>
        </p:spPr>
        <p:txBody>
          <a:bodyPr/>
          <a:lstStyle/>
          <a:p>
            <a:pPr eaLnBrk="1" hangingPunct="1">
              <a:defRPr/>
            </a:pPr>
            <a:r>
              <a:rPr lang="en-US" dirty="0" smtClean="0">
                <a:solidFill>
                  <a:schemeClr val="tx1"/>
                </a:solidFill>
              </a:rPr>
              <a:t>The sea near </a:t>
            </a:r>
            <a:r>
              <a:rPr lang="en-US" dirty="0" err="1" smtClean="0">
                <a:solidFill>
                  <a:schemeClr val="tx1"/>
                </a:solidFill>
              </a:rPr>
              <a:t>Pafos</a:t>
            </a:r>
            <a:endParaRPr lang="en-US" dirty="0" smtClean="0">
              <a:solidFill>
                <a:schemeClr val="tx1"/>
              </a:solidFill>
            </a:endParaRPr>
          </a:p>
        </p:txBody>
      </p:sp>
      <p:pic>
        <p:nvPicPr>
          <p:cNvPr id="14338" name="Picture 1" descr="IMG_769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6375" y="1628775"/>
            <a:ext cx="619125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Art activities</a:t>
            </a:r>
            <a:endParaRPr lang="en-US" dirty="0"/>
          </a:p>
        </p:txBody>
      </p:sp>
      <p:sp>
        <p:nvSpPr>
          <p:cNvPr id="28674" name="TextBox 4"/>
          <p:cNvSpPr txBox="1">
            <a:spLocks noChangeArrowheads="1"/>
          </p:cNvSpPr>
          <p:nvPr/>
        </p:nvSpPr>
        <p:spPr bwMode="auto">
          <a:xfrm>
            <a:off x="827088" y="6021388"/>
            <a:ext cx="328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collage with different materials</a:t>
            </a:r>
          </a:p>
        </p:txBody>
      </p:sp>
      <p:pic>
        <p:nvPicPr>
          <p:cNvPr id="6" name="Content Placeholder 5" descr="IMG_5344.jp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827088" y="1628775"/>
            <a:ext cx="3262312" cy="4176713"/>
          </a:xfrm>
        </p:spPr>
      </p:pic>
      <p:pic>
        <p:nvPicPr>
          <p:cNvPr id="12" name="Content Placeholder 11" descr="IMG_5349.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a:off x="4716463" y="-603250"/>
            <a:ext cx="4038600" cy="4525963"/>
          </a:xfrm>
        </p:spPr>
      </p:pic>
      <p:pic>
        <p:nvPicPr>
          <p:cNvPr id="28677" name="Picture 12" descr="IMG_521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063" y="3284538"/>
            <a:ext cx="2387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1692275" y="6021388"/>
            <a:ext cx="1325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water color</a:t>
            </a:r>
          </a:p>
        </p:txBody>
      </p:sp>
      <p:pic>
        <p:nvPicPr>
          <p:cNvPr id="6" name="Content Placeholder 5" descr="IMG_5041.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a:xfrm>
            <a:off x="827584" y="-459432"/>
            <a:ext cx="3661220" cy="4104456"/>
          </a:xfrm>
        </p:spPr>
      </p:pic>
      <p:pic>
        <p:nvPicPr>
          <p:cNvPr id="7" name="Content Placeholder 6" descr="IMG_5040.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a:off x="4643438" y="-603250"/>
            <a:ext cx="4038600" cy="4525963"/>
          </a:xfrm>
        </p:spPr>
      </p:pic>
      <p:pic>
        <p:nvPicPr>
          <p:cNvPr id="29701" name="Picture 7" descr="IMG_534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5147469" y="2780507"/>
            <a:ext cx="30241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descr="IMG_5050.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584" y="3212975"/>
            <a:ext cx="3672408" cy="275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Art activities</a:t>
            </a:r>
            <a:endParaRPr lang="en-US" dirty="0"/>
          </a:p>
        </p:txBody>
      </p:sp>
      <p:sp>
        <p:nvSpPr>
          <p:cNvPr id="30722" name="TextBox 4"/>
          <p:cNvSpPr txBox="1">
            <a:spLocks noChangeArrowheads="1"/>
          </p:cNvSpPr>
          <p:nvPr/>
        </p:nvSpPr>
        <p:spPr bwMode="auto">
          <a:xfrm>
            <a:off x="1692275" y="6021388"/>
            <a:ext cx="196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paper plate crafts</a:t>
            </a:r>
          </a:p>
        </p:txBody>
      </p:sp>
      <p:pic>
        <p:nvPicPr>
          <p:cNvPr id="9" name="Content Placeholder 8" descr="IMG_5257.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a:xfrm>
            <a:off x="1116013" y="893763"/>
            <a:ext cx="2879725" cy="3228975"/>
          </a:xfrm>
        </p:spPr>
      </p:pic>
      <p:pic>
        <p:nvPicPr>
          <p:cNvPr id="11" name="Content Placeholder 10" descr="IMG_5301.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a:off x="4643438" y="-531813"/>
            <a:ext cx="4038600" cy="4525963"/>
          </a:xfrm>
        </p:spPr>
      </p:pic>
      <p:pic>
        <p:nvPicPr>
          <p:cNvPr id="30725" name="Picture 9" descr="IMG_526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438" y="3357563"/>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1" descr="IMG_530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1475582" y="3429794"/>
            <a:ext cx="215741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Art activities</a:t>
            </a:r>
            <a:endParaRPr lang="en-US" dirty="0"/>
          </a:p>
        </p:txBody>
      </p:sp>
      <p:sp>
        <p:nvSpPr>
          <p:cNvPr id="31746" name="TextBox 4"/>
          <p:cNvSpPr txBox="1">
            <a:spLocks noChangeArrowheads="1"/>
          </p:cNvSpPr>
          <p:nvPr/>
        </p:nvSpPr>
        <p:spPr bwMode="auto">
          <a:xfrm>
            <a:off x="1331640" y="6021288"/>
            <a:ext cx="2327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a:t>
            </a:r>
            <a:r>
              <a:rPr lang="en-US" sz="1800" dirty="0" smtClean="0"/>
              <a:t>oilet paper </a:t>
            </a:r>
            <a:r>
              <a:rPr lang="en-US" sz="1800" dirty="0"/>
              <a:t>roll crafts</a:t>
            </a:r>
          </a:p>
        </p:txBody>
      </p:sp>
      <p:pic>
        <p:nvPicPr>
          <p:cNvPr id="5" name="Content Placeholder 4" descr="IMG_5388.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p:pic>
      <p:pic>
        <p:nvPicPr>
          <p:cNvPr id="3" name="Content Placeholder 2" descr="IMG_5431.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Art activities</a:t>
            </a:r>
            <a:endParaRPr lang="en-US" dirty="0"/>
          </a:p>
        </p:txBody>
      </p:sp>
      <p:sp>
        <p:nvSpPr>
          <p:cNvPr id="32770" name="TextBox 4"/>
          <p:cNvSpPr txBox="1">
            <a:spLocks noChangeArrowheads="1"/>
          </p:cNvSpPr>
          <p:nvPr/>
        </p:nvSpPr>
        <p:spPr bwMode="auto">
          <a:xfrm>
            <a:off x="1692275" y="602138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with markers</a:t>
            </a:r>
          </a:p>
        </p:txBody>
      </p:sp>
      <p:pic>
        <p:nvPicPr>
          <p:cNvPr id="9" name="Content Placeholder 8" descr="IMG_5039.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p:pic>
      <p:pic>
        <p:nvPicPr>
          <p:cNvPr id="10" name="Content Placeholder 9" descr="IMG_5241.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a:off x="4644008" y="-531440"/>
            <a:ext cx="4038600" cy="4525963"/>
          </a:xfrm>
        </p:spPr>
      </p:pic>
      <p:pic>
        <p:nvPicPr>
          <p:cNvPr id="3" name="Picture 2" descr="IMG_541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008" y="3356992"/>
            <a:ext cx="4032448" cy="30243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Art activities</a:t>
            </a:r>
            <a:endParaRPr lang="en-US" dirty="0"/>
          </a:p>
        </p:txBody>
      </p:sp>
      <p:sp>
        <p:nvSpPr>
          <p:cNvPr id="33794" name="TextBox 4"/>
          <p:cNvSpPr txBox="1">
            <a:spLocks noChangeArrowheads="1"/>
          </p:cNvSpPr>
          <p:nvPr/>
        </p:nvSpPr>
        <p:spPr bwMode="auto">
          <a:xfrm>
            <a:off x="1692275" y="6092825"/>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modeling</a:t>
            </a:r>
          </a:p>
        </p:txBody>
      </p:sp>
      <p:pic>
        <p:nvPicPr>
          <p:cNvPr id="9" name="Content Placeholder 8" descr="IMG_5035.jpg"/>
          <p:cNvPicPr>
            <a:picLocks noGrp="1" noChangeAspect="1"/>
          </p:cNvPicPr>
          <p:nvPr>
            <p:ph sz="half" idx="1"/>
          </p:nvPr>
        </p:nvPicPr>
        <p:blipFill>
          <a:blip r:embed="rId2" cstate="email">
            <a:extLst>
              <a:ext uri="{28A0092B-C50C-407E-A947-70E740481C1C}">
                <a14:useLocalDpi xmlns:a14="http://schemas.microsoft.com/office/drawing/2010/main"/>
              </a:ext>
            </a:extLst>
          </a:blip>
          <a:srcRect l="-9488" r="-9488"/>
          <a:stretch>
            <a:fillRect/>
          </a:stretch>
        </p:blipFill>
        <p:spPr>
          <a:xfrm>
            <a:off x="468313" y="1484313"/>
            <a:ext cx="4038600" cy="4525962"/>
          </a:xfrm>
        </p:spPr>
      </p:pic>
      <p:pic>
        <p:nvPicPr>
          <p:cNvPr id="10" name="Content Placeholder 9" descr="IMG_5299.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Art activities</a:t>
            </a:r>
            <a:endParaRPr lang="en-US" dirty="0"/>
          </a:p>
        </p:txBody>
      </p:sp>
      <p:sp>
        <p:nvSpPr>
          <p:cNvPr id="34818" name="TextBox 4"/>
          <p:cNvSpPr txBox="1">
            <a:spLocks noChangeArrowheads="1"/>
          </p:cNvSpPr>
          <p:nvPr/>
        </p:nvSpPr>
        <p:spPr bwMode="auto">
          <a:xfrm>
            <a:off x="1979613" y="60928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origami</a:t>
            </a:r>
          </a:p>
        </p:txBody>
      </p:sp>
      <p:pic>
        <p:nvPicPr>
          <p:cNvPr id="6" name="Content Placeholder 5" descr="IMG_5276.jpg"/>
          <p:cNvPicPr>
            <a:picLocks noGrp="1" noChangeAspect="1"/>
          </p:cNvPicPr>
          <p:nvPr>
            <p:ph sz="half" idx="1"/>
          </p:nvPr>
        </p:nvPicPr>
        <p:blipFill>
          <a:blip r:embed="rId2" cstate="email">
            <a:extLst>
              <a:ext uri="{28A0092B-C50C-407E-A947-70E740481C1C}">
                <a14:useLocalDpi xmlns:a14="http://schemas.microsoft.com/office/drawing/2010/main"/>
              </a:ext>
            </a:extLst>
          </a:blip>
          <a:srcRect l="-9488" r="-9488"/>
          <a:stretch>
            <a:fillRect/>
          </a:stretch>
        </p:blipFill>
        <p:spPr>
          <a:xfrm>
            <a:off x="468313" y="1484313"/>
            <a:ext cx="4038600" cy="4525962"/>
          </a:xfrm>
        </p:spPr>
      </p:pic>
      <p:pic>
        <p:nvPicPr>
          <p:cNvPr id="3" name="Picture 2" descr="IMG_54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188640"/>
            <a:ext cx="4032448" cy="3024336"/>
          </a:xfrm>
          <a:prstGeom prst="rect">
            <a:avLst/>
          </a:prstGeom>
        </p:spPr>
      </p:pic>
      <p:pic>
        <p:nvPicPr>
          <p:cNvPr id="4" name="Picture 3" descr="IMG_546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8024" y="3356992"/>
            <a:ext cx="4032448" cy="30243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3" y="115888"/>
            <a:ext cx="8229600" cy="936625"/>
          </a:xfrm>
        </p:spPr>
        <p:txBody>
          <a:bodyPr/>
          <a:lstStyle/>
          <a:p>
            <a:pPr>
              <a:defRPr/>
            </a:pPr>
            <a:r>
              <a:rPr lang="en-US" sz="2400" dirty="0" smtClean="0"/>
              <a:t>Art activities: teamwork with mixed technics</a:t>
            </a:r>
            <a:endParaRPr lang="en-US" sz="2400" dirty="0"/>
          </a:p>
        </p:txBody>
      </p:sp>
      <p:pic>
        <p:nvPicPr>
          <p:cNvPr id="7" name="Content Placeholder 6" descr="IMG_5275.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a:xfrm>
            <a:off x="1116013" y="260350"/>
            <a:ext cx="3533775" cy="3960813"/>
          </a:xfrm>
        </p:spPr>
      </p:pic>
      <p:pic>
        <p:nvPicPr>
          <p:cNvPr id="8" name="Content Placeholder 7" descr="IMG_5297.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a:off x="4932363" y="260350"/>
            <a:ext cx="3600450" cy="4035425"/>
          </a:xfrm>
        </p:spPr>
      </p:pic>
      <p:pic>
        <p:nvPicPr>
          <p:cNvPr id="35844" name="Picture 8" descr="IMG_528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363" y="3716338"/>
            <a:ext cx="36004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9" descr="IMG_505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6013" y="3716338"/>
            <a:ext cx="3551237"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Art activities</a:t>
            </a:r>
            <a:endParaRPr lang="en-US" dirty="0"/>
          </a:p>
        </p:txBody>
      </p:sp>
      <p:sp>
        <p:nvSpPr>
          <p:cNvPr id="36866" name="TextBox 4"/>
          <p:cNvSpPr txBox="1">
            <a:spLocks noChangeArrowheads="1"/>
          </p:cNvSpPr>
          <p:nvPr/>
        </p:nvSpPr>
        <p:spPr bwMode="auto">
          <a:xfrm>
            <a:off x="3779912" y="5949280"/>
            <a:ext cx="2211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play dough - plaster</a:t>
            </a:r>
          </a:p>
        </p:txBody>
      </p:sp>
      <p:pic>
        <p:nvPicPr>
          <p:cNvPr id="9" name="Content Placeholder 8" descr="IMG_5308.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a:xfrm>
            <a:off x="2051720" y="836712"/>
            <a:ext cx="5266928" cy="5902521"/>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Salty or Sweet?</a:t>
            </a:r>
            <a:endParaRPr lang="en-US" dirty="0"/>
          </a:p>
        </p:txBody>
      </p:sp>
      <p:pic>
        <p:nvPicPr>
          <p:cNvPr id="5" name="Content Placeholder 4" descr="IMG_5435.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a:xfrm>
            <a:off x="683568" y="980728"/>
            <a:ext cx="3084195" cy="3456384"/>
          </a:xfrm>
        </p:spPr>
      </p:pic>
      <p:pic>
        <p:nvPicPr>
          <p:cNvPr id="6" name="Content Placeholder 5" descr="IMG_5445.jpg"/>
          <p:cNvPicPr>
            <a:picLocks noGrp="1" noChangeAspect="1"/>
          </p:cNvPicPr>
          <p:nvPr>
            <p:ph sz="half" idx="2"/>
          </p:nvPr>
        </p:nvPicPr>
        <p:blipFill>
          <a:blip r:embed="rId3" cstate="email">
            <a:extLst>
              <a:ext uri="{28A0092B-C50C-407E-A947-70E740481C1C}">
                <a14:useLocalDpi xmlns:a14="http://schemas.microsoft.com/office/drawing/2010/main"/>
              </a:ext>
            </a:extLst>
          </a:blip>
          <a:srcRect l="-9488" r="-9488"/>
          <a:stretch>
            <a:fillRect/>
          </a:stretch>
        </p:blipFill>
        <p:spPr/>
      </p:pic>
      <p:pic>
        <p:nvPicPr>
          <p:cNvPr id="7" name="Picture 6" descr="IMG_544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4077072"/>
            <a:ext cx="3096344" cy="23222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Petra </a:t>
            </a:r>
            <a:r>
              <a:rPr lang="en-US" dirty="0" err="1" smtClean="0"/>
              <a:t>tou</a:t>
            </a:r>
            <a:r>
              <a:rPr lang="en-US" dirty="0" smtClean="0"/>
              <a:t> </a:t>
            </a:r>
            <a:r>
              <a:rPr lang="en-US" dirty="0" err="1" smtClean="0"/>
              <a:t>Romiou</a:t>
            </a:r>
            <a:r>
              <a:rPr lang="en-US" dirty="0" smtClean="0"/>
              <a:t/>
            </a:r>
            <a:br>
              <a:rPr lang="en-US" dirty="0" smtClean="0"/>
            </a:br>
            <a:r>
              <a:rPr lang="en-US" dirty="0" smtClean="0"/>
              <a:t>(Rock of the Greek)</a:t>
            </a:r>
          </a:p>
        </p:txBody>
      </p:sp>
      <p:pic>
        <p:nvPicPr>
          <p:cNvPr id="4" name="Content Placeholder 3" descr="Aphrodites_Rock.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Water transportation</a:t>
            </a:r>
            <a:endParaRPr lang="en-US" dirty="0"/>
          </a:p>
        </p:txBody>
      </p:sp>
      <p:pic>
        <p:nvPicPr>
          <p:cNvPr id="6" name="Content Placeholder 5" descr="IMG_5446.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p:pic>
      <p:pic>
        <p:nvPicPr>
          <p:cNvPr id="5" name="Content Placeholder 4" descr="IMG_5450.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lstStyle/>
          <a:p>
            <a:pPr>
              <a:defRPr/>
            </a:pPr>
            <a:r>
              <a:rPr lang="en-US" sz="3600" dirty="0" smtClean="0"/>
              <a:t>Poseidon</a:t>
            </a:r>
            <a:br>
              <a:rPr lang="en-US" sz="3600" dirty="0" smtClean="0"/>
            </a:br>
            <a:r>
              <a:rPr lang="en-US" sz="3600" dirty="0" smtClean="0"/>
              <a:t>(God of the Sea)</a:t>
            </a:r>
            <a:endParaRPr lang="en-US" sz="3600" dirty="0"/>
          </a:p>
        </p:txBody>
      </p:sp>
      <p:pic>
        <p:nvPicPr>
          <p:cNvPr id="5" name="Content Placeholder 4" descr="IMG_5422.JPG"/>
          <p:cNvPicPr>
            <a:picLocks noGrp="1" noChangeAspect="1"/>
          </p:cNvPicPr>
          <p:nvPr>
            <p:ph sz="half" idx="1"/>
          </p:nvPr>
        </p:nvPicPr>
        <p:blipFill>
          <a:blip r:embed="rId2" cstate="email">
            <a:extLst>
              <a:ext uri="{28A0092B-C50C-407E-A947-70E740481C1C}">
                <a14:useLocalDpi xmlns:a14="http://schemas.microsoft.com/office/drawing/2010/main"/>
              </a:ext>
            </a:extLst>
          </a:blip>
          <a:srcRect l="-9488" r="-9488"/>
          <a:stretch>
            <a:fillRect/>
          </a:stretch>
        </p:blipFill>
        <p:spPr>
          <a:xfrm>
            <a:off x="467544" y="1484784"/>
            <a:ext cx="4038600" cy="4525963"/>
          </a:xfrm>
        </p:spPr>
      </p:pic>
      <p:sp>
        <p:nvSpPr>
          <p:cNvPr id="3" name="TextBox 2"/>
          <p:cNvSpPr txBox="1"/>
          <p:nvPr/>
        </p:nvSpPr>
        <p:spPr>
          <a:xfrm>
            <a:off x="539552" y="6093296"/>
            <a:ext cx="8064896" cy="461665"/>
          </a:xfrm>
          <a:prstGeom prst="rect">
            <a:avLst/>
          </a:prstGeom>
          <a:noFill/>
        </p:spPr>
        <p:txBody>
          <a:bodyPr wrap="square" rtlCol="0">
            <a:spAutoFit/>
          </a:bodyPr>
          <a:lstStyle/>
          <a:p>
            <a:pPr algn="ctr"/>
            <a:r>
              <a:rPr lang="en-US" sz="1200" dirty="0" smtClean="0"/>
              <a:t>(His weapon was a trident, with which he could make the earth shake, causing earthquakes and shatter any object. He was second to Zeus in power amongst the gods. He created the first horse. He is also called Neptune.) </a:t>
            </a:r>
            <a:endParaRPr lang="en-US" sz="1200" dirty="0"/>
          </a:p>
        </p:txBody>
      </p:sp>
      <p:pic>
        <p:nvPicPr>
          <p:cNvPr id="7" name="Content Placeholder 6" descr="IMG_5454.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rot="16200000">
            <a:off x="4522686" y="1211056"/>
            <a:ext cx="4536506" cy="508395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lstStyle/>
          <a:p>
            <a:pPr>
              <a:defRPr/>
            </a:pPr>
            <a:r>
              <a:rPr lang="en-US" sz="3600" dirty="0" smtClean="0"/>
              <a:t>Aphrodite</a:t>
            </a:r>
            <a:r>
              <a:rPr lang="en-US" sz="3600" dirty="0"/>
              <a:t/>
            </a:r>
            <a:br>
              <a:rPr lang="en-US" sz="3600" dirty="0"/>
            </a:br>
            <a:r>
              <a:rPr lang="en-US" sz="3600" dirty="0" smtClean="0"/>
              <a:t>(Goddess of Beauty and Love) </a:t>
            </a:r>
            <a:endParaRPr lang="en-US" sz="3600" dirty="0"/>
          </a:p>
        </p:txBody>
      </p:sp>
      <p:pic>
        <p:nvPicPr>
          <p:cNvPr id="5" name="Content Placeholder 4" descr="IMG_5270.jp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323850" y="2349500"/>
            <a:ext cx="4160838" cy="3024188"/>
          </a:xfrm>
        </p:spPr>
      </p:pic>
      <p:pic>
        <p:nvPicPr>
          <p:cNvPr id="6" name="Content Placeholder 5" descr="IMG_5369.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a:off x="4787900" y="1628775"/>
            <a:ext cx="4038600" cy="4525963"/>
          </a:xfrm>
        </p:spPr>
      </p:pic>
      <p:sp>
        <p:nvSpPr>
          <p:cNvPr id="7" name="TextBox 6"/>
          <p:cNvSpPr txBox="1"/>
          <p:nvPr/>
        </p:nvSpPr>
        <p:spPr>
          <a:xfrm>
            <a:off x="539552" y="5877272"/>
            <a:ext cx="8064896" cy="276999"/>
          </a:xfrm>
          <a:prstGeom prst="rect">
            <a:avLst/>
          </a:prstGeom>
          <a:noFill/>
        </p:spPr>
        <p:txBody>
          <a:bodyPr wrap="square" rtlCol="0">
            <a:spAutoFit/>
          </a:bodyPr>
          <a:lstStyle/>
          <a:p>
            <a:pPr algn="ctr"/>
            <a:r>
              <a:rPr lang="en-US" sz="1200" dirty="0" smtClean="0"/>
              <a:t>(Her holly tree was the myrtle, while her holy birds were the dove, the swan and the sparrow.) </a:t>
            </a:r>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	Mermaids </a:t>
            </a:r>
            <a:endParaRPr lang="en-US" dirty="0"/>
          </a:p>
        </p:txBody>
      </p:sp>
      <p:pic>
        <p:nvPicPr>
          <p:cNvPr id="6" name="Content Placeholder 5" descr="IMG_5391.JPG"/>
          <p:cNvPicPr>
            <a:picLocks noGrp="1" noChangeAspect="1"/>
          </p:cNvPicPr>
          <p:nvPr>
            <p:ph sz="half" idx="2"/>
          </p:nvPr>
        </p:nvPicPr>
        <p:blipFill>
          <a:blip r:embed="rId2" cstate="email">
            <a:extLst>
              <a:ext uri="{28A0092B-C50C-407E-A947-70E740481C1C}">
                <a14:useLocalDpi xmlns:a14="http://schemas.microsoft.com/office/drawing/2010/main"/>
              </a:ext>
            </a:extLst>
          </a:blip>
          <a:srcRect t="-24712" b="-24712"/>
          <a:stretch>
            <a:fillRect/>
          </a:stretch>
        </p:blipFill>
        <p:spPr>
          <a:xfrm>
            <a:off x="4716016" y="-531440"/>
            <a:ext cx="4038600" cy="4525963"/>
          </a:xfrm>
        </p:spPr>
      </p:pic>
      <p:pic>
        <p:nvPicPr>
          <p:cNvPr id="8" name="Content Placeholder 7" descr="IMG_5221.JPG"/>
          <p:cNvPicPr>
            <a:picLocks noGrp="1" noChangeAspect="1"/>
          </p:cNvPicPr>
          <p:nvPr>
            <p:ph sz="half" idx="1"/>
          </p:nvPr>
        </p:nvPicPr>
        <p:blipFill>
          <a:blip r:embed="rId3" cstate="email">
            <a:extLst>
              <a:ext uri="{28A0092B-C50C-407E-A947-70E740481C1C}">
                <a14:useLocalDpi xmlns:a14="http://schemas.microsoft.com/office/drawing/2010/main"/>
              </a:ext>
            </a:extLst>
          </a:blip>
          <a:srcRect t="-24712" b="-24712"/>
          <a:stretch>
            <a:fillRect/>
          </a:stretch>
        </p:blipFill>
        <p:spPr/>
      </p:pic>
      <p:pic>
        <p:nvPicPr>
          <p:cNvPr id="3" name="Picture 2" descr="IMG_545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016" y="3356992"/>
            <a:ext cx="4032448" cy="302433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143000"/>
          </a:xfrm>
        </p:spPr>
        <p:txBody>
          <a:bodyPr/>
          <a:lstStyle/>
          <a:p>
            <a:pPr>
              <a:defRPr/>
            </a:pPr>
            <a:r>
              <a:rPr lang="en-US" sz="3200" dirty="0" smtClean="0"/>
              <a:t> Endangered species of Mediterranean</a:t>
            </a:r>
            <a:endParaRPr lang="en-US" sz="3200" dirty="0"/>
          </a:p>
        </p:txBody>
      </p:sp>
      <p:pic>
        <p:nvPicPr>
          <p:cNvPr id="5" name="Content Placeholder 4" descr="IMG_5417.JPG"/>
          <p:cNvPicPr>
            <a:picLocks noGrp="1" noChangeAspect="1"/>
          </p:cNvPicPr>
          <p:nvPr>
            <p:ph sz="half" idx="1"/>
          </p:nvPr>
        </p:nvPicPr>
        <p:blipFill>
          <a:blip r:embed="rId2" cstate="email">
            <a:extLst>
              <a:ext uri="{28A0092B-C50C-407E-A947-70E740481C1C}">
                <a14:useLocalDpi xmlns:a14="http://schemas.microsoft.com/office/drawing/2010/main"/>
              </a:ext>
            </a:extLst>
          </a:blip>
          <a:srcRect l="-9488" r="-9488"/>
          <a:stretch>
            <a:fillRect/>
          </a:stretch>
        </p:blipFill>
        <p:spPr>
          <a:xfrm>
            <a:off x="467544" y="1412776"/>
            <a:ext cx="4038600" cy="4525963"/>
          </a:xfrm>
        </p:spPr>
      </p:pic>
      <p:pic>
        <p:nvPicPr>
          <p:cNvPr id="3" name="Content Placeholder 2" descr="IMG_5460.JPG"/>
          <p:cNvPicPr>
            <a:picLocks noGrp="1" noChangeAspect="1"/>
          </p:cNvPicPr>
          <p:nvPr>
            <p:ph sz="half" idx="2"/>
          </p:nvPr>
        </p:nvPicPr>
        <p:blipFill>
          <a:blip r:embed="rId3" cstate="email">
            <a:extLst>
              <a:ext uri="{28A0092B-C50C-407E-A947-70E740481C1C}">
                <a14:useLocalDpi xmlns:a14="http://schemas.microsoft.com/office/drawing/2010/main"/>
              </a:ext>
            </a:extLst>
          </a:blip>
          <a:srcRect l="-9488" r="-9488"/>
          <a:stretch>
            <a:fillRect/>
          </a:stretch>
        </p:blipFill>
        <p:spPr>
          <a:xfrm>
            <a:off x="4644008" y="1412776"/>
            <a:ext cx="4038600" cy="4525963"/>
          </a:xfrm>
        </p:spPr>
      </p:pic>
      <p:sp>
        <p:nvSpPr>
          <p:cNvPr id="37892" name="TextBox 5"/>
          <p:cNvSpPr txBox="1">
            <a:spLocks noChangeArrowheads="1"/>
          </p:cNvSpPr>
          <p:nvPr/>
        </p:nvSpPr>
        <p:spPr bwMode="auto">
          <a:xfrm>
            <a:off x="1331913" y="5949950"/>
            <a:ext cx="2357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Turtle Caretta caretta</a:t>
            </a:r>
          </a:p>
        </p:txBody>
      </p:sp>
      <p:sp>
        <p:nvSpPr>
          <p:cNvPr id="37893" name="TextBox 6"/>
          <p:cNvSpPr txBox="1">
            <a:spLocks noChangeArrowheads="1"/>
          </p:cNvSpPr>
          <p:nvPr/>
        </p:nvSpPr>
        <p:spPr bwMode="auto">
          <a:xfrm>
            <a:off x="5364163" y="5949950"/>
            <a:ext cx="290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Seal Monachus monachus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5" name="Content Placeholder 4" descr="IMG_5458.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p:pic>
      <p:pic>
        <p:nvPicPr>
          <p:cNvPr id="6" name="Content Placeholder 5" descr="IMG_5463.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p:pic>
    </p:spTree>
    <p:extLst>
      <p:ext uri="{BB962C8B-B14F-4D97-AF65-F5344CB8AC3E}">
        <p14:creationId xmlns:p14="http://schemas.microsoft.com/office/powerpoint/2010/main" val="90937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The word “sea” in 5 languages</a:t>
            </a:r>
            <a:endParaRPr lang="en-US" sz="4000" dirty="0"/>
          </a:p>
        </p:txBody>
      </p:sp>
      <p:pic>
        <p:nvPicPr>
          <p:cNvPr id="6" name="Content Placeholder 5" descr="IMG_5360.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a:xfrm rot="5400000">
            <a:off x="456407" y="1600993"/>
            <a:ext cx="4038600" cy="4525963"/>
          </a:xfrm>
        </p:spPr>
      </p:pic>
      <p:pic>
        <p:nvPicPr>
          <p:cNvPr id="7" name="Content Placeholder 6" descr="IMG_5371.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rot="5400000">
            <a:off x="4647407" y="1600993"/>
            <a:ext cx="4038600"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Visiting the sea</a:t>
            </a:r>
          </a:p>
        </p:txBody>
      </p:sp>
      <p:pic>
        <p:nvPicPr>
          <p:cNvPr id="6" name="Content Placeholder 5" descr="IMG_5072.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p:pic>
      <p:pic>
        <p:nvPicPr>
          <p:cNvPr id="7" name="Content Placeholder 6" descr="IMG_5074.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19256" cy="1143000"/>
          </a:xfrm>
        </p:spPr>
        <p:txBody>
          <a:bodyPr/>
          <a:lstStyle/>
          <a:p>
            <a:pPr eaLnBrk="1" hangingPunct="1">
              <a:defRPr/>
            </a:pPr>
            <a:r>
              <a:rPr lang="en-US" sz="2400" dirty="0" smtClean="0"/>
              <a:t>There are so much to do on the beach: to look at, watch, observe, research, explore, collect things, play, do sunbath, build castle from sand… </a:t>
            </a:r>
          </a:p>
        </p:txBody>
      </p:sp>
      <p:pic>
        <p:nvPicPr>
          <p:cNvPr id="6" name="Content Placeholder 5" descr="IMG_5080.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p:pic>
      <p:sp>
        <p:nvSpPr>
          <p:cNvPr id="17411" name="TextBox 7"/>
          <p:cNvSpPr txBox="1">
            <a:spLocks noChangeArrowheads="1"/>
          </p:cNvSpPr>
          <p:nvPr/>
        </p:nvSpPr>
        <p:spPr bwMode="auto">
          <a:xfrm>
            <a:off x="1258888" y="5805488"/>
            <a:ext cx="1392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researching</a:t>
            </a:r>
          </a:p>
        </p:txBody>
      </p:sp>
      <p:pic>
        <p:nvPicPr>
          <p:cNvPr id="11" name="Content Placeholder 10" descr="IMG_5081.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43438" y="1844675"/>
            <a:ext cx="4038600" cy="40608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9"/>
          <p:cNvSpPr txBox="1">
            <a:spLocks noChangeArrowheads="1"/>
          </p:cNvSpPr>
          <p:nvPr/>
        </p:nvSpPr>
        <p:spPr bwMode="auto">
          <a:xfrm>
            <a:off x="1835150" y="6021388"/>
            <a:ext cx="1122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exploring</a:t>
            </a:r>
          </a:p>
        </p:txBody>
      </p:sp>
      <p:pic>
        <p:nvPicPr>
          <p:cNvPr id="22" name="Content Placeholder 21" descr="IMG_5091.JPG"/>
          <p:cNvPicPr>
            <a:picLocks noGrp="1" noChangeAspect="1"/>
          </p:cNvPicPr>
          <p:nvPr>
            <p:ph sz="half" idx="2"/>
          </p:nvPr>
        </p:nvPicPr>
        <p:blipFill>
          <a:blip r:embed="rId2" cstate="email">
            <a:extLst>
              <a:ext uri="{28A0092B-C50C-407E-A947-70E740481C1C}">
                <a14:useLocalDpi xmlns:a14="http://schemas.microsoft.com/office/drawing/2010/main"/>
              </a:ext>
            </a:extLst>
          </a:blip>
          <a:srcRect t="-24712" b="-24712"/>
          <a:stretch>
            <a:fillRect/>
          </a:stretch>
        </p:blipFill>
        <p:spPr>
          <a:xfrm>
            <a:off x="4643438" y="-674688"/>
            <a:ext cx="4038600" cy="4525963"/>
          </a:xfrm>
        </p:spPr>
      </p:pic>
      <p:pic>
        <p:nvPicPr>
          <p:cNvPr id="18435" name="Picture 20" descr="IMG_512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1628775"/>
            <a:ext cx="31861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2" descr="IMG_511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5147469" y="2709069"/>
            <a:ext cx="30241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At the seaside</a:t>
            </a:r>
          </a:p>
        </p:txBody>
      </p:sp>
      <p:pic>
        <p:nvPicPr>
          <p:cNvPr id="8" name="Content Placeholder 7" descr="IMG_5078.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p:pic>
      <p:pic>
        <p:nvPicPr>
          <p:cNvPr id="9" name="Content Placeholder 8" descr="IMG_5128.jpg"/>
          <p:cNvPicPr>
            <a:picLocks noGrp="1" noChangeAspect="1"/>
          </p:cNvPicPr>
          <p:nvPr>
            <p:ph sz="half" idx="2"/>
          </p:nvPr>
        </p:nvPicPr>
        <p:blipFill>
          <a:blip r:embed="rId3" cstate="email">
            <a:extLst>
              <a:ext uri="{28A0092B-C50C-407E-A947-70E740481C1C}">
                <a14:useLocalDpi xmlns:a14="http://schemas.microsoft.com/office/drawing/2010/main"/>
              </a:ext>
            </a:extLst>
          </a:blip>
          <a:srcRect l="-9488" r="-9488"/>
          <a:stretch>
            <a:fillRect/>
          </a:stretch>
        </p:blipFill>
        <p:spPr/>
      </p:pic>
      <p:sp>
        <p:nvSpPr>
          <p:cNvPr id="19460" name="TextBox 6"/>
          <p:cNvSpPr txBox="1">
            <a:spLocks noChangeArrowheads="1"/>
          </p:cNvSpPr>
          <p:nvPr/>
        </p:nvSpPr>
        <p:spPr bwMode="auto">
          <a:xfrm>
            <a:off x="1908175" y="5732463"/>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collecting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At the seaside</a:t>
            </a:r>
          </a:p>
        </p:txBody>
      </p:sp>
      <p:sp>
        <p:nvSpPr>
          <p:cNvPr id="20482" name="TextBox 6"/>
          <p:cNvSpPr txBox="1">
            <a:spLocks noChangeArrowheads="1"/>
          </p:cNvSpPr>
          <p:nvPr/>
        </p:nvSpPr>
        <p:spPr bwMode="auto">
          <a:xfrm>
            <a:off x="1403350" y="5876925"/>
            <a:ext cx="219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observing the water</a:t>
            </a:r>
          </a:p>
        </p:txBody>
      </p:sp>
      <p:pic>
        <p:nvPicPr>
          <p:cNvPr id="5" name="Content Placeholder 4" descr="IMG_5186.JPG"/>
          <p:cNvPicPr>
            <a:picLocks noGrp="1" noChangeAspect="1"/>
          </p:cNvPicPr>
          <p:nvPr>
            <p:ph sz="half" idx="1"/>
          </p:nvPr>
        </p:nvPicPr>
        <p:blipFill>
          <a:blip r:embed="rId2" cstate="email">
            <a:extLst>
              <a:ext uri="{28A0092B-C50C-407E-A947-70E740481C1C}">
                <a14:useLocalDpi xmlns:a14="http://schemas.microsoft.com/office/drawing/2010/main"/>
              </a:ext>
            </a:extLst>
          </a:blip>
          <a:srcRect t="-24712" b="-24712"/>
          <a:stretch>
            <a:fillRect/>
          </a:stretch>
        </p:blipFill>
        <p:spPr>
          <a:xfrm>
            <a:off x="539750" y="1628775"/>
            <a:ext cx="4038600" cy="4525963"/>
          </a:xfrm>
        </p:spPr>
      </p:pic>
      <p:pic>
        <p:nvPicPr>
          <p:cNvPr id="6" name="Content Placeholder 5" descr="IMG_5189.JPG"/>
          <p:cNvPicPr>
            <a:picLocks noGrp="1" noChangeAspect="1"/>
          </p:cNvPicPr>
          <p:nvPr>
            <p:ph sz="half" idx="2"/>
          </p:nvPr>
        </p:nvPicPr>
        <p:blipFill>
          <a:blip r:embed="rId3" cstate="email">
            <a:extLst>
              <a:ext uri="{28A0092B-C50C-407E-A947-70E740481C1C}">
                <a14:useLocalDpi xmlns:a14="http://schemas.microsoft.com/office/drawing/2010/main"/>
              </a:ext>
            </a:extLst>
          </a:blip>
          <a:srcRect t="-24712" b="-24712"/>
          <a:stretch>
            <a:fillRect/>
          </a:stretch>
        </p:blipFill>
        <p:spPr>
          <a:xfrm>
            <a:off x="4643438" y="1628775"/>
            <a:ext cx="4038600" cy="4525963"/>
          </a:xfrm>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11365</TotalTime>
  <Words>296</Words>
  <Application>Microsoft Macintosh PowerPoint</Application>
  <PresentationFormat>On-screen Show (4:3)</PresentationFormat>
  <Paragraphs>70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Diseño predeterminado</vt:lpstr>
      <vt:lpstr>SEA CELEBRATIONS</vt:lpstr>
      <vt:lpstr>The sea near Pafos</vt:lpstr>
      <vt:lpstr>Petra tou Romiou (Rock of the Greek)</vt:lpstr>
      <vt:lpstr>The word “sea” in 5 languages</vt:lpstr>
      <vt:lpstr>Visiting the sea</vt:lpstr>
      <vt:lpstr>There are so much to do on the beach: to look at, watch, observe, research, explore, collect things, play, do sunbath, build castle from sand… </vt:lpstr>
      <vt:lpstr>PowerPoint Presentation</vt:lpstr>
      <vt:lpstr>At the seaside</vt:lpstr>
      <vt:lpstr>At the seaside</vt:lpstr>
      <vt:lpstr>PowerPoint Presentation</vt:lpstr>
      <vt:lpstr>At the seaside</vt:lpstr>
      <vt:lpstr>At the seaside</vt:lpstr>
      <vt:lpstr>Keep the beach clean, please!</vt:lpstr>
      <vt:lpstr>Brainstorming</vt:lpstr>
      <vt:lpstr>Histograms </vt:lpstr>
      <vt:lpstr>Children wanted to learn about:</vt:lpstr>
      <vt:lpstr> Art activities</vt:lpstr>
      <vt:lpstr> Art activities</vt:lpstr>
      <vt:lpstr> Art activities</vt:lpstr>
      <vt:lpstr> Art activities</vt:lpstr>
      <vt:lpstr>PowerPoint Presentation</vt:lpstr>
      <vt:lpstr> Art activities</vt:lpstr>
      <vt:lpstr> Art activities</vt:lpstr>
      <vt:lpstr> Art activities</vt:lpstr>
      <vt:lpstr> Art activities</vt:lpstr>
      <vt:lpstr> Art activities</vt:lpstr>
      <vt:lpstr>Art activities: teamwork with mixed technics</vt:lpstr>
      <vt:lpstr> Art activities</vt:lpstr>
      <vt:lpstr>Salty or Sweet?</vt:lpstr>
      <vt:lpstr>Water transportation</vt:lpstr>
      <vt:lpstr>Poseidon (God of the Sea)</vt:lpstr>
      <vt:lpstr>Aphrodite (Goddess of Beauty and Love) </vt:lpstr>
      <vt:lpstr> Mermaids </vt:lpstr>
      <vt:lpstr> Endangered species of Mediterranean</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matula eva</cp:lastModifiedBy>
  <cp:revision>771</cp:revision>
  <dcterms:created xsi:type="dcterms:W3CDTF">2010-05-23T14:28:12Z</dcterms:created>
  <dcterms:modified xsi:type="dcterms:W3CDTF">2015-06-23T16:53:44Z</dcterms:modified>
</cp:coreProperties>
</file>