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E1A29-8788-4642-8677-336E3F45D6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A848FC-53A2-47B0-B9A5-F5495584E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C3632-6C07-4B41-8123-1129FF55B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26B0-C457-4B1A-89F3-98A8240EB54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85046-FB09-4698-97DC-39D1F619E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39431-6E3B-4984-841E-029419A2C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2D4D7-695B-426A-9A0F-7B1E1C275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7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3B283-981C-4D88-8B26-A6C290EF1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93D1E1-786A-455A-93E2-33345C8D6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00EE7-9D32-44D7-9112-51742E6A1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26B0-C457-4B1A-89F3-98A8240EB54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42A57-73A9-4FA3-BA5B-91D871FE6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A8EE0-6F68-4B19-94D5-CA6DD34C7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2D4D7-695B-426A-9A0F-7B1E1C275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97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79F79A-3827-4EE7-9796-71EBE06A5D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1DCDD2-BD68-4724-945C-E3C1E3CB54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FAC80-EE61-4995-8CB1-F5C0B6D55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26B0-C457-4B1A-89F3-98A8240EB54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A7750-1891-4F4E-B478-CC8032359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9CAC8-1008-4853-8C27-1B54FC602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2D4D7-695B-426A-9A0F-7B1E1C275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33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406E3-89C1-46AC-B1CC-5062F86D7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AC2FC-C194-47FB-9908-60DD097D2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B0272-58E3-4C23-9255-1C43A7A59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26B0-C457-4B1A-89F3-98A8240EB54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80D71-D213-493D-B8EF-95060ED7A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BEE0A-25C6-49D3-BDBD-14C969FAB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2D4D7-695B-426A-9A0F-7B1E1C275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2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2EBDB-479C-4788-B039-2F30AA3F4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E6112B-684C-4AC9-B918-11CB58044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0099C-EBB7-4E6E-9B2D-F689CB934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26B0-C457-4B1A-89F3-98A8240EB54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07078-4439-45CC-A18D-727F21769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0FE0D-A493-423B-9CB3-19E54B042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2D4D7-695B-426A-9A0F-7B1E1C275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332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0DCA6-3757-482C-B6EF-1795E8401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9D491-C2B8-463F-BA0F-76AB664A21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75328A-8B25-473A-952E-4EBFA3FFBE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61E963-FAA7-4F42-BA4A-60674D276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26B0-C457-4B1A-89F3-98A8240EB54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E1C992-8677-4B07-84E9-6F24C7647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722197-25F3-4D13-9BEE-676B58586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2D4D7-695B-426A-9A0F-7B1E1C275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4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B28C3-B37F-45CD-A21B-C9A5E628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C05A2-D66F-4E30-ABE2-B1EAFBB547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BDF67C-92D8-4126-9097-CFA0063E02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5A985F-F848-4A64-9765-0F2517EAC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902395-FE73-4075-BE4A-DBC17BF5CB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E7C9B3-79E0-465B-92A1-B44F680DB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26B0-C457-4B1A-89F3-98A8240EB54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AB0C7D-E1FA-455E-9464-765EEBD42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6B46E3-B429-41A6-BF10-CEA1A9105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2D4D7-695B-426A-9A0F-7B1E1C275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07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97C70-DFA0-47BF-9202-6BF3523E2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59CE9D-E268-4F82-A895-B220B87DD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26B0-C457-4B1A-89F3-98A8240EB54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CC1F0B-7D2C-42C5-9C85-9538FBC6A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26FAFD-20A8-4377-9974-0FBF011EE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2D4D7-695B-426A-9A0F-7B1E1C275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93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F4A9A9-102D-4101-A50E-599CAFF56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26B0-C457-4B1A-89F3-98A8240EB54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BA0F36-78C3-4F37-BDC9-BD1F1F140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893295-90CF-44A1-95B4-889538651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2D4D7-695B-426A-9A0F-7B1E1C275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839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23496-132E-48E6-8FFB-224FA5F22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F85BC-DEC9-481F-B8A4-AFA46549D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20F344-5C9D-47FE-94EC-2873173403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C521EE-CFBC-4F1B-A2CE-0A8C4575F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26B0-C457-4B1A-89F3-98A8240EB54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71D408-6C95-4E72-A7E5-1712F4846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6B6F4B-C99E-4B1F-93F6-76C9E22B1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2D4D7-695B-426A-9A0F-7B1E1C275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26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C757D-4743-4BCD-83E4-65EEE4742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F8247F-E2C7-48A9-988C-E2EBA04339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F0C85F-76A5-490A-A80C-D1B0936C72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52073D-10DB-48FE-B5EF-C6825E289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26B0-C457-4B1A-89F3-98A8240EB54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EF79CA-0D9A-4F9B-9D9A-4E1EC64B4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B05B10-4D6E-4290-BA50-B7B6495B6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2D4D7-695B-426A-9A0F-7B1E1C275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07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4DE82C-FD5A-4F64-8DA9-D80D2E69C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C880FC-5139-484A-948F-927682876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A9EA0-B8A7-41BA-AB9B-C9A0D03016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426B0-C457-4B1A-89F3-98A8240EB54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8B8BA2-ADCB-4F3D-8890-49D5BFDC64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75C49-C5BE-408E-A6D9-674102DA19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2D4D7-695B-426A-9A0F-7B1E1C275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8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kispetretzikis.com/el/categories/mpiskota/paschalina-koyloyrakia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E5775-6C9A-4D7C-9331-F027FA6B26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60437"/>
            <a:ext cx="9144000" cy="23876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l-GR" b="1" cap="all" dirty="0"/>
              <a:t>ΠΑΣΧΑΛΙΝη ΣΥΝΤΑΓη ΠΟΥ ΜΠΟΡΟΥΜΕ ΝΑ ΚΑΝΟΥΜΕ ΣΤΟ σπιτι!!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E84391-47A5-4179-91C6-D233D3234C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58816" y="3429000"/>
            <a:ext cx="5698435" cy="156399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l-GR" altLang="en-US" dirty="0"/>
              <a:t>Πρόγραμμα εξ αποστάσεως εκπαίδευσης  </a:t>
            </a:r>
          </a:p>
          <a:p>
            <a:r>
              <a:rPr lang="el-GR" altLang="en-US" dirty="0"/>
              <a:t>Γνωστικό Αντικείμενο: Γλώσσα</a:t>
            </a:r>
          </a:p>
          <a:p>
            <a:r>
              <a:rPr lang="el-GR" altLang="en-US" sz="2400" dirty="0"/>
              <a:t>Δημόσιο Νηπιαγωγείο </a:t>
            </a:r>
            <a:r>
              <a:rPr lang="el-GR" altLang="en-US" sz="2400" dirty="0" err="1"/>
              <a:t>Έμπας</a:t>
            </a:r>
            <a:endParaRPr lang="el-GR" altLang="en-US" sz="2400"/>
          </a:p>
          <a:p>
            <a:endParaRPr lang="el-GR" altLang="en-US" dirty="0"/>
          </a:p>
          <a:p>
            <a:endParaRPr lang="el-GR" altLang="en-US" dirty="0"/>
          </a:p>
          <a:p>
            <a:endParaRPr lang="en-US" altLang="en-US" dirty="0"/>
          </a:p>
          <a:p>
            <a:endParaRPr lang="en-US" dirty="0"/>
          </a:p>
        </p:txBody>
      </p:sp>
      <p:pic>
        <p:nvPicPr>
          <p:cNvPr id="4" name="Picture 2" descr="πασχαλινά κουλουράκια άκης από akispetretzikis.com">
            <a:extLst>
              <a:ext uri="{FF2B5EF4-FFF2-40B4-BE49-F238E27FC236}">
                <a16:creationId xmlns:a16="http://schemas.microsoft.com/office/drawing/2014/main" id="{11590EF8-D9F2-4E7C-A8EA-8921050A60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547" y="5165725"/>
            <a:ext cx="2926905" cy="1563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905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0B419-5550-43B0-81A2-546D19377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cap="all" dirty="0"/>
              <a:t>ΠΑΣΧΑΛΙΝη ΣΥΝΤΑΓη ΠΟΥ ΜΠΟΡΟΥΜΕ ΝΑ ΚΑΝΟΥΜΕ ΣΤΟ σπιτι!!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17AE5-C8B8-4DBA-94F3-2866F8538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 Υπάρχουν απλές πασχαλινές συνταγές που μπορούμε να κάνουμε με τα παιδιά στο σπίτι. Μία από αυτές είναι </a:t>
            </a:r>
            <a:r>
              <a:rPr lang="el-GR" b="1" dirty="0"/>
              <a:t>τα πασχαλινά κουλούρια</a:t>
            </a:r>
            <a:r>
              <a:rPr lang="el-GR" dirty="0"/>
              <a:t>. Πριν από την εκτέλεση της συνταγής μπορούμε να δώσουμε στα παιδιά να </a:t>
            </a:r>
            <a:r>
              <a:rPr lang="el-GR" b="1" dirty="0"/>
              <a:t>αντιγράψουν τη συνταγή</a:t>
            </a:r>
            <a:r>
              <a:rPr lang="el-GR" dirty="0"/>
              <a:t>, να </a:t>
            </a:r>
            <a:r>
              <a:rPr lang="el-GR" b="1" dirty="0"/>
              <a:t>ζωγραφίσουν</a:t>
            </a:r>
            <a:r>
              <a:rPr lang="el-GR" dirty="0"/>
              <a:t> δίπλα σε κάθε υλικό την εικόνα του ή ακόμη αν έχουμε χρόνο </a:t>
            </a:r>
            <a:r>
              <a:rPr lang="el-GR" b="1" dirty="0"/>
              <a:t>να βρούμε τις εικόνες των υλικών στο διαδίκτυο μαζί με τα παιδιά και να τις εκτυπώσουμε</a:t>
            </a:r>
            <a:r>
              <a:rPr lang="el-GR" dirty="0"/>
              <a:t> ώστε στη συνέχεια να τις κολλήσουμε δίπλα στη συνταγή μας. Κατά τη διάρκεια της εκτέλεσης της συνταγής μπορούμε να επιλέξουμε σε ποιο βαθμό θα εμπλακούν τα παιδιά ανάλογα με τον </a:t>
            </a:r>
            <a:r>
              <a:rPr lang="el-GR" b="1" dirty="0"/>
              <a:t>αριθμό</a:t>
            </a:r>
            <a:r>
              <a:rPr lang="el-GR" dirty="0"/>
              <a:t> τους</a:t>
            </a:r>
            <a:r>
              <a:rPr lang="en-US" dirty="0"/>
              <a:t>(</a:t>
            </a:r>
            <a:r>
              <a:rPr lang="el-GR" dirty="0"/>
              <a:t>πόσα παιδιά είναι </a:t>
            </a:r>
            <a:r>
              <a:rPr lang="el-GR"/>
              <a:t>στο σπίτι) </a:t>
            </a:r>
            <a:r>
              <a:rPr lang="el-GR" dirty="0"/>
              <a:t>, τον </a:t>
            </a:r>
            <a:r>
              <a:rPr lang="el-GR" b="1" dirty="0"/>
              <a:t>χρόνο</a:t>
            </a:r>
            <a:r>
              <a:rPr lang="el-GR" dirty="0"/>
              <a:t> που διαθέτουμε και τον τρόπο με τον οποίο θέλουμε να </a:t>
            </a:r>
            <a:r>
              <a:rPr lang="el-GR" b="1" dirty="0"/>
              <a:t>αναπτύξουμε τη δραστηριότητα</a:t>
            </a:r>
            <a:r>
              <a:rPr lang="el-GR" dirty="0"/>
              <a:t>. </a:t>
            </a:r>
          </a:p>
          <a:p>
            <a:r>
              <a:rPr lang="el-GR" dirty="0"/>
              <a:t>Το σίγουρο είναι ότι τα παιδιά απολαμβάνουνε πάρα πολύ τη διαδικασία και συνήθως συνεργάζονται άψογα.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476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F3E49-065F-4B40-AC18-512B8E659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5867"/>
          </a:xfrm>
        </p:spPr>
        <p:txBody>
          <a:bodyPr>
            <a:normAutofit/>
          </a:bodyPr>
          <a:lstStyle/>
          <a:p>
            <a:pPr algn="ctr"/>
            <a:r>
              <a:rPr lang="el-GR" sz="3100" b="1" cap="all" dirty="0"/>
              <a:t>ΠΑΣΧΑΛΙΝη ΣΥΝΤΑΓη ΠΟΥ ΜΠΟΡΟΥΜΕ ΝΑ ΚΑΝΟΥΜΕ ΣΤΟ σπιτι!!</a:t>
            </a:r>
            <a:br>
              <a:rPr lang="el-GR" sz="2800" cap="all" dirty="0"/>
            </a:br>
            <a:endParaRPr lang="en-US" sz="2800" b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0475154-8DC4-429A-8853-37B1DE0942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70" t="23420" r="10303" b="47779"/>
          <a:stretch/>
        </p:blipFill>
        <p:spPr>
          <a:xfrm>
            <a:off x="3538330" y="918058"/>
            <a:ext cx="5005151" cy="5700309"/>
          </a:xfr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876588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F3E49-065F-4B40-AC18-512B8E659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5867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cap="all" dirty="0"/>
              <a:t>Π</a:t>
            </a:r>
            <a:r>
              <a:rPr lang="el-GR" sz="4900" b="1" cap="all" dirty="0"/>
              <a:t>ΑΣΧΑΛΙΝη ΣΥΝΤΑΓη ΠΟΥ ΜΠΟΡΟΥΜΕ ΝΑ ΚΑΝΟΥΜΕ ΣΤΟ σπιτι!!</a:t>
            </a:r>
            <a:br>
              <a:rPr lang="el-GR" sz="2800" cap="all" dirty="0"/>
            </a:br>
            <a:endParaRPr lang="en-US" sz="2800" b="1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953625C-4117-4CA1-8AB5-AAADE47D85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35" t="5762" r="20629" b="89229"/>
          <a:stretch/>
        </p:blipFill>
        <p:spPr>
          <a:xfrm>
            <a:off x="3085514" y="1607946"/>
            <a:ext cx="6020972" cy="956604"/>
          </a:xfrm>
          <a:solidFill>
            <a:schemeClr val="bg1"/>
          </a:solidFill>
        </p:spPr>
      </p:pic>
      <p:pic>
        <p:nvPicPr>
          <p:cNvPr id="8" name="Content Placeholder 6">
            <a:extLst>
              <a:ext uri="{FF2B5EF4-FFF2-40B4-BE49-F238E27FC236}">
                <a16:creationId xmlns:a16="http://schemas.microsoft.com/office/drawing/2014/main" id="{EEFE99DF-22D5-4A7C-AC92-8EA8E9D931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4" t="12834" r="32830" b="77296"/>
          <a:stretch/>
        </p:blipFill>
        <p:spPr>
          <a:xfrm>
            <a:off x="1630569" y="2617534"/>
            <a:ext cx="8733914" cy="335183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45252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F3E49-065F-4B40-AC18-512B8E659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5867"/>
          </a:xfrm>
        </p:spPr>
        <p:txBody>
          <a:bodyPr>
            <a:normAutofit/>
          </a:bodyPr>
          <a:lstStyle/>
          <a:p>
            <a:pPr algn="ctr"/>
            <a:r>
              <a:rPr lang="el-GR" sz="3100" b="1" cap="all" dirty="0"/>
              <a:t>ΠΑΣΧΑΛΙΝη ΣΥΝΤΑΓη ΠΟΥ ΜΠΟΡΟΥΜΕ ΝΑ ΚΑΝΟΥΜΕ ΣΤΟ σπιτι!!</a:t>
            </a:r>
            <a:br>
              <a:rPr lang="el-GR" sz="2800" cap="all" dirty="0"/>
            </a:br>
            <a:endParaRPr lang="en-US" sz="2800" b="1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5BA1483-A997-4243-86A8-F7DB0C3D6C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907" r="42190" b="24599"/>
          <a:stretch/>
        </p:blipFill>
        <p:spPr>
          <a:xfrm>
            <a:off x="998806" y="918058"/>
            <a:ext cx="10142805" cy="5574817"/>
          </a:xfr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000294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F3E49-065F-4B40-AC18-512B8E659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5867"/>
          </a:xfrm>
        </p:spPr>
        <p:txBody>
          <a:bodyPr>
            <a:normAutofit/>
          </a:bodyPr>
          <a:lstStyle/>
          <a:p>
            <a:pPr algn="ctr"/>
            <a:r>
              <a:rPr lang="el-GR" sz="3100" b="1" cap="all" dirty="0" err="1"/>
              <a:t>ΠΑΣΧΑΛΙΝη</a:t>
            </a:r>
            <a:r>
              <a:rPr lang="el-GR" sz="3100" b="1" cap="all" dirty="0"/>
              <a:t> </a:t>
            </a:r>
            <a:r>
              <a:rPr lang="el-GR" sz="3100" b="1" cap="all" dirty="0" err="1"/>
              <a:t>ΣΥΝΤΑΓη</a:t>
            </a:r>
            <a:r>
              <a:rPr lang="el-GR" sz="3100" b="1" cap="all" dirty="0"/>
              <a:t> ΠΟΥ ΜΠΟΡΟΥΜΕ ΝΑ ΚΑΝΟΥΜΕ ΣΤΟ σπιτι!!</a:t>
            </a:r>
            <a:br>
              <a:rPr lang="el-GR" sz="2800" cap="all" dirty="0"/>
            </a:br>
            <a:endParaRPr lang="en-US" sz="2800" b="1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7727532-34FD-4D66-9E54-6D93B0CBDF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36" t="51154" r="7046" b="19426"/>
          <a:stretch/>
        </p:blipFill>
        <p:spPr>
          <a:xfrm>
            <a:off x="1026943" y="1031557"/>
            <a:ext cx="4258260" cy="3667052"/>
          </a:xfrm>
          <a:solidFill>
            <a:schemeClr val="bg1"/>
          </a:solidFill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54B9346-F887-42D4-B6C1-1773BD148679}"/>
              </a:ext>
            </a:extLst>
          </p:cNvPr>
          <p:cNvSpPr txBox="1"/>
          <p:nvPr/>
        </p:nvSpPr>
        <p:spPr>
          <a:xfrm>
            <a:off x="1899138" y="5064369"/>
            <a:ext cx="866569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Μπορείτε να δείτε και το βιντεάκι εδώ:</a:t>
            </a:r>
          </a:p>
          <a:p>
            <a:r>
              <a:rPr lang="en-US" dirty="0">
                <a:hlinkClick r:id="rId3"/>
              </a:rPr>
              <a:t>https://akispetretzikis.com/el/categories/mpiskota/paschalina-koyloyrakia</a:t>
            </a:r>
            <a:endParaRPr lang="el-GR" dirty="0"/>
          </a:p>
          <a:p>
            <a:pPr algn="ctr"/>
            <a:r>
              <a:rPr lang="el-GR" b="1" dirty="0"/>
              <a:t>ΚΑΙ ΣΑΣ ΕΥΧΟΜΑΙ ΚΑΛΗ ΕΠΙΤΥΧΙΑ</a:t>
            </a:r>
            <a:endParaRPr lang="en-US" b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B1FBBA6-018D-4272-A20E-679A331A669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308" b="29025"/>
          <a:stretch/>
        </p:blipFill>
        <p:spPr>
          <a:xfrm>
            <a:off x="5725551" y="1027224"/>
            <a:ext cx="5628249" cy="3811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695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237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ΠΑΣΧΑΛΙΝη ΣΥΝΤΑΓη ΠΟΥ ΜΠΟΡΟΥΜΕ ΝΑ ΚΑΝΟΥΜΕ ΣΤΟ σπιτι!!</vt:lpstr>
      <vt:lpstr>ΠΑΣΧΑΛΙΝη ΣΥΝΤΑΓη ΠΟΥ ΜΠΟΡΟΥΜΕ ΝΑ ΚΑΝΟΥΜΕ ΣΤΟ σπιτι!!</vt:lpstr>
      <vt:lpstr>ΠΑΣΧΑΛΙΝη ΣΥΝΤΑΓη ΠΟΥ ΜΠΟΡΟΥΜΕ ΝΑ ΚΑΝΟΥΜΕ ΣΤΟ σπιτι!! </vt:lpstr>
      <vt:lpstr>ΠΑΣΧΑΛΙΝη ΣΥΝΤΑΓη ΠΟΥ ΜΠΟΡΟΥΜΕ ΝΑ ΚΑΝΟΥΜΕ ΣΤΟ σπιτι!! </vt:lpstr>
      <vt:lpstr>ΠΑΣΧΑΛΙΝη ΣΥΝΤΑΓη ΠΟΥ ΜΠΟΡΟΥΜΕ ΝΑ ΚΑΝΟΥΜΕ ΣΤΟ σπιτι!! </vt:lpstr>
      <vt:lpstr>ΠΑΣΧΑΛΙΝη ΣΥΝΤΑΓη ΠΟΥ ΜΠΟΡΟΥΜΕ ΝΑ ΚΑΝΟΥΜΕ ΣΤΟ σπιτι!!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ΠΑΣΧΑΛΙΝη ΣΥΝΤΑΓη ΠΟΥ ΜΠΟΡΟΥΜΕ ΝΑ ΚΑΝΟΥΜΕ ΣΤΟ σπιτι!!</dc:title>
  <dc:creator>Anthi Gliki</dc:creator>
  <cp:lastModifiedBy>Toshiba</cp:lastModifiedBy>
  <cp:revision>10</cp:revision>
  <dcterms:created xsi:type="dcterms:W3CDTF">2020-04-10T07:47:00Z</dcterms:created>
  <dcterms:modified xsi:type="dcterms:W3CDTF">2021-04-17T17:12:52Z</dcterms:modified>
</cp:coreProperties>
</file>