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708" r:id="rId4"/>
  </p:sldMasterIdLst>
  <p:sldIdLst>
    <p:sldId id="256" r:id="rId5"/>
    <p:sldId id="257" r:id="rId6"/>
    <p:sldId id="258" r:id="rId7"/>
    <p:sldId id="260" r:id="rId8"/>
    <p:sldId id="264" r:id="rId9"/>
    <p:sldId id="265" r:id="rId10"/>
    <p:sldId id="266" r:id="rId11"/>
    <p:sldId id="263" r:id="rId12"/>
    <p:sldId id="267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2292C-925C-41B3-9C2A-C73D610EE459}" type="datetimeFigureOut">
              <a:rPr lang="el-GR" smtClean="0"/>
              <a:t>13/12/2020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B06A-1EE7-4242-B50C-E807E9C18CA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6653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2292C-925C-41B3-9C2A-C73D610EE459}" type="datetimeFigureOut">
              <a:rPr lang="el-GR" smtClean="0"/>
              <a:t>13/12/2020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B06A-1EE7-4242-B50C-E807E9C18CA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59019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342901" y="366713"/>
            <a:ext cx="4476751" cy="780097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2292C-925C-41B3-9C2A-C73D610EE459}" type="datetimeFigureOut">
              <a:rPr lang="el-GR" smtClean="0"/>
              <a:t>13/12/2020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B06A-1EE7-4242-B50C-E807E9C18CA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4387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2292C-925C-41B3-9C2A-C73D610EE459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13/12/2020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B06A-1EE7-4242-B50C-E807E9C18CA6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269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2292C-925C-41B3-9C2A-C73D610EE459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13/12/2020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B06A-1EE7-4242-B50C-E807E9C18CA6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7176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2292C-925C-41B3-9C2A-C73D610EE459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13/12/2020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B06A-1EE7-4242-B50C-E807E9C18CA6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0453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3429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35052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2292C-925C-41B3-9C2A-C73D610EE459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13/12/2020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B06A-1EE7-4242-B50C-E807E9C18CA6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803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2292C-925C-41B3-9C2A-C73D610EE459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13/12/2020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B06A-1EE7-4242-B50C-E807E9C18CA6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4830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2292C-925C-41B3-9C2A-C73D610EE459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13/12/2020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B06A-1EE7-4242-B50C-E807E9C18CA6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2271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2292C-925C-41B3-9C2A-C73D610EE459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13/12/2020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B06A-1EE7-4242-B50C-E807E9C18CA6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1827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2292C-925C-41B3-9C2A-C73D610EE459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13/12/2020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B06A-1EE7-4242-B50C-E807E9C18CA6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003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2292C-925C-41B3-9C2A-C73D610EE459}" type="datetimeFigureOut">
              <a:rPr lang="el-GR" smtClean="0"/>
              <a:t>13/12/2020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B06A-1EE7-4242-B50C-E807E9C18CA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43870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2292C-925C-41B3-9C2A-C73D610EE459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13/12/2020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B06A-1EE7-4242-B50C-E807E9C18CA6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9923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2292C-925C-41B3-9C2A-C73D610EE459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13/12/2020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B06A-1EE7-4242-B50C-E807E9C18CA6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6944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342901" y="366713"/>
            <a:ext cx="4476751" cy="780097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2292C-925C-41B3-9C2A-C73D610EE459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13/12/2020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B06A-1EE7-4242-B50C-E807E9C18CA6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1498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2292C-925C-41B3-9C2A-C73D610EE459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13/12/2020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B06A-1EE7-4242-B50C-E807E9C18CA6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0382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2292C-925C-41B3-9C2A-C73D610EE459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13/12/2020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B06A-1EE7-4242-B50C-E807E9C18CA6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432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2292C-925C-41B3-9C2A-C73D610EE459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13/12/2020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B06A-1EE7-4242-B50C-E807E9C18CA6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0354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3429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35052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2292C-925C-41B3-9C2A-C73D610EE459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13/12/2020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B06A-1EE7-4242-B50C-E807E9C18CA6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2175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2292C-925C-41B3-9C2A-C73D610EE459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13/12/2020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B06A-1EE7-4242-B50C-E807E9C18CA6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4901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2292C-925C-41B3-9C2A-C73D610EE459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13/12/2020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B06A-1EE7-4242-B50C-E807E9C18CA6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0845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2292C-925C-41B3-9C2A-C73D610EE459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13/12/2020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B06A-1EE7-4242-B50C-E807E9C18CA6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570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2292C-925C-41B3-9C2A-C73D610EE459}" type="datetimeFigureOut">
              <a:rPr lang="el-GR" smtClean="0"/>
              <a:t>13/12/2020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B06A-1EE7-4242-B50C-E807E9C18CA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82757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2292C-925C-41B3-9C2A-C73D610EE459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13/12/2020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B06A-1EE7-4242-B50C-E807E9C18CA6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1839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2292C-925C-41B3-9C2A-C73D610EE459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13/12/2020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B06A-1EE7-4242-B50C-E807E9C18CA6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2703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2292C-925C-41B3-9C2A-C73D610EE459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13/12/2020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B06A-1EE7-4242-B50C-E807E9C18CA6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7200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342901" y="366713"/>
            <a:ext cx="4476751" cy="780097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2292C-925C-41B3-9C2A-C73D610EE459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13/12/2020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B06A-1EE7-4242-B50C-E807E9C18CA6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7774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5" y="2130552"/>
            <a:ext cx="7772400" cy="147002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57" y="3886228"/>
            <a:ext cx="64008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90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81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725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63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54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45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35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267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5528-AA9E-44AB-8236-882D2E8CF36D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13/12/2020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FA04-6BE4-4CDA-9123-B6528766F332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3512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5528-AA9E-44AB-8236-882D2E8CF36D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13/12/2020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FA04-6BE4-4CDA-9123-B6528766F332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9801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7" y="4406936"/>
            <a:ext cx="7772400" cy="1362075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7" y="2906782"/>
            <a:ext cx="7772400" cy="1500187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9084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816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7253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6338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5422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4507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3591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267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5528-AA9E-44AB-8236-882D2E8CF36D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13/12/2020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FA04-6BE4-4CDA-9123-B6528766F332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2611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38" y="1600249"/>
            <a:ext cx="4038601" cy="452596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72" y="1600249"/>
            <a:ext cx="4038601" cy="452596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5528-AA9E-44AB-8236-882D2E8CF36D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13/12/2020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FA04-6BE4-4CDA-9123-B6528766F332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5577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43" y="1535137"/>
            <a:ext cx="4040188" cy="63976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0845" indent="0">
              <a:buNone/>
              <a:defRPr sz="1700" b="1"/>
            </a:lvl2pPr>
            <a:lvl3pPr marL="781691" indent="0">
              <a:buNone/>
              <a:defRPr sz="1500" b="1"/>
            </a:lvl3pPr>
            <a:lvl4pPr marL="1172536" indent="0">
              <a:buNone/>
              <a:defRPr sz="1400" b="1"/>
            </a:lvl4pPr>
            <a:lvl5pPr marL="1563382" indent="0">
              <a:buNone/>
              <a:defRPr sz="1400" b="1"/>
            </a:lvl5pPr>
            <a:lvl6pPr marL="1954227" indent="0">
              <a:buNone/>
              <a:defRPr sz="1400" b="1"/>
            </a:lvl6pPr>
            <a:lvl7pPr marL="2345073" indent="0">
              <a:buNone/>
              <a:defRPr sz="1400" b="1"/>
            </a:lvl7pPr>
            <a:lvl8pPr marL="2735918" indent="0">
              <a:buNone/>
              <a:defRPr sz="1400" b="1"/>
            </a:lvl8pPr>
            <a:lvl9pPr marL="3126764" indent="0">
              <a:buNone/>
              <a:defRPr sz="14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43" y="2174905"/>
            <a:ext cx="4040188" cy="3951288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154" y="1535137"/>
            <a:ext cx="4041775" cy="63976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0845" indent="0">
              <a:buNone/>
              <a:defRPr sz="1700" b="1"/>
            </a:lvl2pPr>
            <a:lvl3pPr marL="781691" indent="0">
              <a:buNone/>
              <a:defRPr sz="1500" b="1"/>
            </a:lvl3pPr>
            <a:lvl4pPr marL="1172536" indent="0">
              <a:buNone/>
              <a:defRPr sz="1400" b="1"/>
            </a:lvl4pPr>
            <a:lvl5pPr marL="1563382" indent="0">
              <a:buNone/>
              <a:defRPr sz="1400" b="1"/>
            </a:lvl5pPr>
            <a:lvl6pPr marL="1954227" indent="0">
              <a:buNone/>
              <a:defRPr sz="1400" b="1"/>
            </a:lvl6pPr>
            <a:lvl7pPr marL="2345073" indent="0">
              <a:buNone/>
              <a:defRPr sz="1400" b="1"/>
            </a:lvl7pPr>
            <a:lvl8pPr marL="2735918" indent="0">
              <a:buNone/>
              <a:defRPr sz="1400" b="1"/>
            </a:lvl8pPr>
            <a:lvl9pPr marL="3126764" indent="0">
              <a:buNone/>
              <a:defRPr sz="14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154" y="2174905"/>
            <a:ext cx="4041775" cy="3951288"/>
          </a:xfrm>
        </p:spPr>
        <p:txBody>
          <a:bodyPr/>
          <a:lstStyle>
            <a:lvl1pPr>
              <a:defRPr sz="21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5528-AA9E-44AB-8236-882D2E8CF36D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13/12/2020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FA04-6BE4-4CDA-9123-B6528766F332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3984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5528-AA9E-44AB-8236-882D2E8CF36D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13/12/2020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FA04-6BE4-4CDA-9123-B6528766F332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338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3429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35052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2292C-925C-41B3-9C2A-C73D610EE459}" type="datetimeFigureOut">
              <a:rPr lang="el-GR" smtClean="0"/>
              <a:t>13/12/2020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B06A-1EE7-4242-B50C-E807E9C18CA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80301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5528-AA9E-44AB-8236-882D2E8CF36D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13/12/2020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FA04-6BE4-4CDA-9123-B6528766F332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724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62" y="273091"/>
            <a:ext cx="3008313" cy="1162051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155" y="273098"/>
            <a:ext cx="5111751" cy="5853113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62" y="1435151"/>
            <a:ext cx="3008313" cy="4691063"/>
          </a:xfrm>
        </p:spPr>
        <p:txBody>
          <a:bodyPr/>
          <a:lstStyle>
            <a:lvl1pPr marL="0" indent="0">
              <a:buNone/>
              <a:defRPr sz="1200"/>
            </a:lvl1pPr>
            <a:lvl2pPr marL="390845" indent="0">
              <a:buNone/>
              <a:defRPr sz="1000"/>
            </a:lvl2pPr>
            <a:lvl3pPr marL="781691" indent="0">
              <a:buNone/>
              <a:defRPr sz="900"/>
            </a:lvl3pPr>
            <a:lvl4pPr marL="1172536" indent="0">
              <a:buNone/>
              <a:defRPr sz="800"/>
            </a:lvl4pPr>
            <a:lvl5pPr marL="1563382" indent="0">
              <a:buNone/>
              <a:defRPr sz="800"/>
            </a:lvl5pPr>
            <a:lvl6pPr marL="1954227" indent="0">
              <a:buNone/>
              <a:defRPr sz="800"/>
            </a:lvl6pPr>
            <a:lvl7pPr marL="2345073" indent="0">
              <a:buNone/>
              <a:defRPr sz="800"/>
            </a:lvl7pPr>
            <a:lvl8pPr marL="2735918" indent="0">
              <a:buNone/>
              <a:defRPr sz="800"/>
            </a:lvl8pPr>
            <a:lvl9pPr marL="3126764" indent="0">
              <a:buNone/>
              <a:defRPr sz="8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5528-AA9E-44AB-8236-882D2E8CF36D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13/12/2020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FA04-6BE4-4CDA-9123-B6528766F332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6257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327" y="4800604"/>
            <a:ext cx="5486400" cy="566738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327" y="612807"/>
            <a:ext cx="5486400" cy="4114800"/>
          </a:xfrm>
        </p:spPr>
        <p:txBody>
          <a:bodyPr/>
          <a:lstStyle>
            <a:lvl1pPr marL="0" indent="0">
              <a:buNone/>
              <a:defRPr sz="2700"/>
            </a:lvl1pPr>
            <a:lvl2pPr marL="390845" indent="0">
              <a:buNone/>
              <a:defRPr sz="2400"/>
            </a:lvl2pPr>
            <a:lvl3pPr marL="781691" indent="0">
              <a:buNone/>
              <a:defRPr sz="2100"/>
            </a:lvl3pPr>
            <a:lvl4pPr marL="1172536" indent="0">
              <a:buNone/>
              <a:defRPr sz="1700"/>
            </a:lvl4pPr>
            <a:lvl5pPr marL="1563382" indent="0">
              <a:buNone/>
              <a:defRPr sz="1700"/>
            </a:lvl5pPr>
            <a:lvl6pPr marL="1954227" indent="0">
              <a:buNone/>
              <a:defRPr sz="1700"/>
            </a:lvl6pPr>
            <a:lvl7pPr marL="2345073" indent="0">
              <a:buNone/>
              <a:defRPr sz="1700"/>
            </a:lvl7pPr>
            <a:lvl8pPr marL="2735918" indent="0">
              <a:buNone/>
              <a:defRPr sz="1700"/>
            </a:lvl8pPr>
            <a:lvl9pPr marL="3126764" indent="0">
              <a:buNone/>
              <a:defRPr sz="17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327" y="5367342"/>
            <a:ext cx="5486400" cy="804862"/>
          </a:xfrm>
        </p:spPr>
        <p:txBody>
          <a:bodyPr/>
          <a:lstStyle>
            <a:lvl1pPr marL="0" indent="0">
              <a:buNone/>
              <a:defRPr sz="1200"/>
            </a:lvl1pPr>
            <a:lvl2pPr marL="390845" indent="0">
              <a:buNone/>
              <a:defRPr sz="1000"/>
            </a:lvl2pPr>
            <a:lvl3pPr marL="781691" indent="0">
              <a:buNone/>
              <a:defRPr sz="900"/>
            </a:lvl3pPr>
            <a:lvl4pPr marL="1172536" indent="0">
              <a:buNone/>
              <a:defRPr sz="800"/>
            </a:lvl4pPr>
            <a:lvl5pPr marL="1563382" indent="0">
              <a:buNone/>
              <a:defRPr sz="800"/>
            </a:lvl5pPr>
            <a:lvl6pPr marL="1954227" indent="0">
              <a:buNone/>
              <a:defRPr sz="800"/>
            </a:lvl6pPr>
            <a:lvl7pPr marL="2345073" indent="0">
              <a:buNone/>
              <a:defRPr sz="800"/>
            </a:lvl7pPr>
            <a:lvl8pPr marL="2735918" indent="0">
              <a:buNone/>
              <a:defRPr sz="800"/>
            </a:lvl8pPr>
            <a:lvl9pPr marL="3126764" indent="0">
              <a:buNone/>
              <a:defRPr sz="8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5528-AA9E-44AB-8236-882D2E8CF36D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13/12/2020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FA04-6BE4-4CDA-9123-B6528766F332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8574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5528-AA9E-44AB-8236-882D2E8CF36D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13/12/2020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FA04-6BE4-4CDA-9123-B6528766F332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495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69" y="274684"/>
            <a:ext cx="2057401" cy="5851525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38" y="274684"/>
            <a:ext cx="6019801" cy="585152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E5528-AA9E-44AB-8236-882D2E8CF36D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13/12/2020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EFA04-6BE4-4CDA-9123-B6528766F332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54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2292C-925C-41B3-9C2A-C73D610EE459}" type="datetimeFigureOut">
              <a:rPr lang="el-GR" smtClean="0"/>
              <a:t>13/12/2020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B06A-1EE7-4242-B50C-E807E9C18CA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6189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2292C-925C-41B3-9C2A-C73D610EE459}" type="datetimeFigureOut">
              <a:rPr lang="el-GR" smtClean="0"/>
              <a:t>13/12/2020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B06A-1EE7-4242-B50C-E807E9C18CA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62943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2292C-925C-41B3-9C2A-C73D610EE459}" type="datetimeFigureOut">
              <a:rPr lang="el-GR" smtClean="0"/>
              <a:t>13/12/2020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B06A-1EE7-4242-B50C-E807E9C18CA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7867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2292C-925C-41B3-9C2A-C73D610EE459}" type="datetimeFigureOut">
              <a:rPr lang="el-GR" smtClean="0"/>
              <a:t>13/12/2020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B06A-1EE7-4242-B50C-E807E9C18CA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8163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2292C-925C-41B3-9C2A-C73D610EE459}" type="datetimeFigureOut">
              <a:rPr lang="el-GR" smtClean="0"/>
              <a:t>13/12/2020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0B06A-1EE7-4242-B50C-E807E9C18CA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9352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2292C-925C-41B3-9C2A-C73D610EE459}" type="datetimeFigureOut">
              <a:rPr lang="el-GR" smtClean="0"/>
              <a:t>13/12/2020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0B06A-1EE7-4242-B50C-E807E9C18CA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27698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2292C-925C-41B3-9C2A-C73D610EE459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13/12/2020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0B06A-1EE7-4242-B50C-E807E9C18CA6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306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2292C-925C-41B3-9C2A-C73D610EE459}" type="datetimeFigureOut">
              <a:rPr lang="el-GR">
                <a:solidFill>
                  <a:prstClr val="black">
                    <a:tint val="75000"/>
                  </a:prstClr>
                </a:solidFill>
              </a:rPr>
              <a:pPr/>
              <a:t>13/12/2020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0B06A-1EE7-4242-B50C-E807E9C18CA6}" type="slidenum">
              <a:rPr lang="el-GR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622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57" y="274669"/>
            <a:ext cx="8229601" cy="1143000"/>
          </a:xfrm>
          <a:prstGeom prst="rect">
            <a:avLst/>
          </a:prstGeom>
        </p:spPr>
        <p:txBody>
          <a:bodyPr vert="horz" lIns="78169" tIns="39085" rIns="78169" bIns="39085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57" y="1600249"/>
            <a:ext cx="8229601" cy="4525964"/>
          </a:xfrm>
          <a:prstGeom prst="rect">
            <a:avLst/>
          </a:prstGeom>
        </p:spPr>
        <p:txBody>
          <a:bodyPr vert="horz" lIns="78169" tIns="39085" rIns="78169" bIns="39085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446"/>
            <a:ext cx="2133600" cy="365125"/>
          </a:xfrm>
          <a:prstGeom prst="rect">
            <a:avLst/>
          </a:prstGeom>
        </p:spPr>
        <p:txBody>
          <a:bodyPr vert="horz" lIns="78169" tIns="39085" rIns="78169" bIns="39085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81691"/>
            <a:fld id="{105E5528-AA9E-44AB-8236-882D2E8CF36D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 defTabSz="781691"/>
              <a:t>13/12/2020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39" y="6356446"/>
            <a:ext cx="2895600" cy="365125"/>
          </a:xfrm>
          <a:prstGeom prst="rect">
            <a:avLst/>
          </a:prstGeom>
        </p:spPr>
        <p:txBody>
          <a:bodyPr vert="horz" lIns="78169" tIns="39085" rIns="78169" bIns="39085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81691"/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3" y="6356446"/>
            <a:ext cx="2133600" cy="365125"/>
          </a:xfrm>
          <a:prstGeom prst="rect">
            <a:avLst/>
          </a:prstGeom>
        </p:spPr>
        <p:txBody>
          <a:bodyPr vert="horz" lIns="78169" tIns="39085" rIns="78169" bIns="39085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81691"/>
            <a:fld id="{0EDEFA04-6BE4-4CDA-9123-B6528766F332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 defTabSz="781691"/>
              <a:t>‹#›</a:t>
            </a:fld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093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781691" rtl="0" eaLnBrk="1" latinLnBrk="0" hangingPunct="1"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3134" indent="-293134" algn="l" defTabSz="781691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35124" indent="-244278" algn="l" defTabSz="781691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7114" indent="-195423" algn="l" defTabSz="781691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959" indent="-195423" algn="l" defTabSz="781691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8804" indent="-195423" algn="l" defTabSz="781691" rtl="0" eaLnBrk="1" latinLnBrk="0" hangingPunct="1">
        <a:spcBef>
          <a:spcPct val="20000"/>
        </a:spcBef>
        <a:buFont typeface="Arial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49650" indent="-195423" algn="l" defTabSz="781691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40495" indent="-195423" algn="l" defTabSz="781691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31341" indent="-195423" algn="l" defTabSz="781691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22186" indent="-195423" algn="l" defTabSz="781691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7816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90845" algn="l" defTabSz="7816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81691" algn="l" defTabSz="7816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72536" algn="l" defTabSz="7816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63382" algn="l" defTabSz="7816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54227" algn="l" defTabSz="7816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45073" algn="l" defTabSz="7816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35918" algn="l" defTabSz="7816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26764" algn="l" defTabSz="781691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q4xUwc-D74&amp;feature=emb_title&amp;ab_channel=%CE%A0%CE%B5%CF%82%CE%BC%CE%BF%CF%85%CE%AD%CE%BD%CE%B1%CF%80%CE%B1%CF%81%CE%B1%CE%BC%CF%8D%CE%B8%CE%B9%21-Tellmeafairytale%21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8.png"/><Relationship Id="rId3" Type="http://schemas.openxmlformats.org/officeDocument/2006/relationships/image" Target="../media/image3.jpeg"/><Relationship Id="rId7" Type="http://schemas.microsoft.com/office/2007/relationships/hdphoto" Target="../media/hdphoto1.wdp"/><Relationship Id="rId12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3.jpeg"/><Relationship Id="rId11" Type="http://schemas.openxmlformats.org/officeDocument/2006/relationships/image" Target="../media/image16.png"/><Relationship Id="rId5" Type="http://schemas.openxmlformats.org/officeDocument/2006/relationships/image" Target="../media/image5.jpeg"/><Relationship Id="rId10" Type="http://schemas.openxmlformats.org/officeDocument/2006/relationships/image" Target="../media/image15.png"/><Relationship Id="rId4" Type="http://schemas.openxmlformats.org/officeDocument/2006/relationships/image" Target="../media/image4.jpe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0.jpeg"/><Relationship Id="rId7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1.jpeg"/><Relationship Id="rId7" Type="http://schemas.openxmlformats.org/officeDocument/2006/relationships/image" Target="../media/image19.png"/><Relationship Id="rId12" Type="http://schemas.openxmlformats.org/officeDocument/2006/relationships/image" Target="../media/image1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6.png"/><Relationship Id="rId11" Type="http://schemas.openxmlformats.org/officeDocument/2006/relationships/image" Target="../media/image17.png"/><Relationship Id="rId5" Type="http://schemas.openxmlformats.org/officeDocument/2006/relationships/image" Target="../media/image25.jpeg"/><Relationship Id="rId10" Type="http://schemas.openxmlformats.org/officeDocument/2006/relationships/image" Target="../media/image15.png"/><Relationship Id="rId4" Type="http://schemas.openxmlformats.org/officeDocument/2006/relationships/image" Target="../media/image24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44" y="0"/>
            <a:ext cx="8515203" cy="3969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9594" y="4027154"/>
            <a:ext cx="81609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Eric Carle: “</a:t>
            </a:r>
            <a:r>
              <a:rPr lang="el-GR" sz="3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Χιονίζει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”</a:t>
            </a:r>
          </a:p>
          <a:p>
            <a:pPr algn="ctr"/>
            <a:r>
              <a:rPr lang="el-GR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Διδακτική αξιοποίηση του παραμυθιού</a:t>
            </a:r>
          </a:p>
          <a:p>
            <a:pPr algn="ctr"/>
            <a:r>
              <a:rPr lang="el-GR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Σύνδεσμος για το βίντεο:</a:t>
            </a:r>
          </a:p>
          <a:p>
            <a:pPr algn="ctr"/>
            <a:r>
              <a:rPr lang="el-GR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Κλικ </a:t>
            </a:r>
            <a:r>
              <a:rPr lang="el-GR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ΕΔΩ</a:t>
            </a:r>
            <a:endParaRPr lang="el-GR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l-GR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Δημιουργός: Τάνια Μάνεση</a:t>
            </a:r>
          </a:p>
        </p:txBody>
      </p:sp>
    </p:spTree>
    <p:extLst>
      <p:ext uri="{BB962C8B-B14F-4D97-AF65-F5344CB8AC3E}">
        <p14:creationId xmlns:p14="http://schemas.microsoft.com/office/powerpoint/2010/main" val="2256317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8618" y="-2006"/>
            <a:ext cx="8697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Τοποθετώ τα ζώα στη σειρά, με την οποία εμφανίζονται στο παραμύθι!</a:t>
            </a:r>
          </a:p>
          <a:p>
            <a:pPr algn="ctr"/>
            <a:r>
              <a:rPr lang="el-G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Ποια λέξη ταιριάζει σε κάθε ζώο; Λέω το χρώμα που ταιριάζει στη λεζάντα.</a:t>
            </a:r>
          </a:p>
        </p:txBody>
      </p:sp>
      <p:sp>
        <p:nvSpPr>
          <p:cNvPr id="5" name="Στρογγυλεμένο ορθογώνιο 4"/>
          <p:cNvSpPr/>
          <p:nvPr/>
        </p:nvSpPr>
        <p:spPr>
          <a:xfrm>
            <a:off x="1" y="700171"/>
            <a:ext cx="1835696" cy="150185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100" y="6596602"/>
            <a:ext cx="3664376" cy="362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Στρογγυλεμένο ορθογώνιο 13"/>
          <p:cNvSpPr/>
          <p:nvPr/>
        </p:nvSpPr>
        <p:spPr>
          <a:xfrm>
            <a:off x="1835697" y="700170"/>
            <a:ext cx="1845583" cy="150185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5" name="Στρογγυλεμένο ορθογώνιο 14"/>
          <p:cNvSpPr/>
          <p:nvPr/>
        </p:nvSpPr>
        <p:spPr>
          <a:xfrm>
            <a:off x="3681281" y="707868"/>
            <a:ext cx="1826824" cy="150185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6" name="Στρογγυλεμένο ορθογώνιο 15"/>
          <p:cNvSpPr/>
          <p:nvPr/>
        </p:nvSpPr>
        <p:spPr>
          <a:xfrm>
            <a:off x="5508105" y="732401"/>
            <a:ext cx="1781454" cy="150185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17" name="Στρογγυλεμένο ορθογώνιο 16"/>
          <p:cNvSpPr/>
          <p:nvPr/>
        </p:nvSpPr>
        <p:spPr>
          <a:xfrm>
            <a:off x="7289559" y="732401"/>
            <a:ext cx="1781454" cy="150185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pic>
        <p:nvPicPr>
          <p:cNvPr id="2050" name="Picture 2" descr="C:\Users\TANIA\Desktop\er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71" y="2852936"/>
            <a:ext cx="1575006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ANIA\Desktop\er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293096"/>
            <a:ext cx="1470378" cy="132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TANIA\Desktop\er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300" y="2614535"/>
            <a:ext cx="1580334" cy="139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TANIA\Desktop\er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797152"/>
            <a:ext cx="1579243" cy="1291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TANIA\Desktop\er1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852936"/>
            <a:ext cx="1591359" cy="11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081" y="2500296"/>
            <a:ext cx="2225675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881" y="4212376"/>
            <a:ext cx="254793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138" y="4116376"/>
            <a:ext cx="240823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848" y="3965304"/>
            <a:ext cx="183515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459" y="5440937"/>
            <a:ext cx="2371725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031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8618" y="-2006"/>
            <a:ext cx="8697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Αντιστοιχίζω το ζώο με το όνομά του. </a:t>
            </a:r>
          </a:p>
          <a:p>
            <a:pPr algn="ctr"/>
            <a:r>
              <a:rPr lang="el-G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Λέω το χρώμα και η δασκάλα μου τραβάει τη γραμμή και το ενώνει!</a:t>
            </a: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100" y="6596602"/>
            <a:ext cx="3664376" cy="362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TANIA\Desktop\er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69" y="980728"/>
            <a:ext cx="1575006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ANIA\Desktop\er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83" y="4592902"/>
            <a:ext cx="1470378" cy="1327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TANIA\Desktop\er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07" y="2614535"/>
            <a:ext cx="1580334" cy="139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TANIA\Desktop\er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767" y="3309799"/>
            <a:ext cx="1579243" cy="1291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TANIA\Desktop\er1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329" y="1196752"/>
            <a:ext cx="1591359" cy="11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943" y="990237"/>
            <a:ext cx="2225675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536" y="5811813"/>
            <a:ext cx="254793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2175" y="2132856"/>
            <a:ext cx="2408237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718" y="3367657"/>
            <a:ext cx="1835150" cy="93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325" y="4577755"/>
            <a:ext cx="2371725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8918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8618" y="-2006"/>
            <a:ext cx="86978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Ο καλός γέρος έδωσε στα ζωάκια του για όνομα έναν αριθμό από το 1 μέχρι το 5. Θυμήσου τη σειρά που τοποθετήσαμε τα ζώα, διάλεξε τον σωστό αριθμό για το κάθε ζώο και πες το χρώμα του!</a:t>
            </a: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100" y="6596602"/>
            <a:ext cx="3664376" cy="362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TANIA\Desktop\er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63" y="1196752"/>
            <a:ext cx="1797600" cy="131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ANIA\Desktop\er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63" y="4777673"/>
            <a:ext cx="1745286" cy="1575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TANIA\Desktop\er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888631"/>
            <a:ext cx="1781120" cy="15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TANIA\Desktop\er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982" y="3886836"/>
            <a:ext cx="2178826" cy="178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TANIA\Desktop\er1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791" y="1556792"/>
            <a:ext cx="1905335" cy="133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740" y="606613"/>
            <a:ext cx="181610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587" y="1700808"/>
            <a:ext cx="181610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587" y="2915341"/>
            <a:ext cx="181610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950" y="3955489"/>
            <a:ext cx="181610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497" y="5325693"/>
            <a:ext cx="181610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7145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0721" y="72094"/>
            <a:ext cx="72004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81691"/>
            <a:r>
              <a:rPr lang="el-GR" sz="1500" b="1" u="sng" dirty="0">
                <a:solidFill>
                  <a:prstClr val="black"/>
                </a:solidFill>
              </a:rPr>
              <a:t>Μετρώ και επιλέγω τον σωστό αριθμό.</a:t>
            </a:r>
          </a:p>
        </p:txBody>
      </p:sp>
      <p:sp>
        <p:nvSpPr>
          <p:cNvPr id="5" name="Έλλειψη 4"/>
          <p:cNvSpPr/>
          <p:nvPr/>
        </p:nvSpPr>
        <p:spPr>
          <a:xfrm>
            <a:off x="571779" y="469675"/>
            <a:ext cx="4114516" cy="2618263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81691"/>
            <a:endParaRPr lang="el-GR" sz="1500">
              <a:solidFill>
                <a:prstClr val="white"/>
              </a:solidFill>
            </a:endParaRPr>
          </a:p>
        </p:txBody>
      </p:sp>
      <p:sp>
        <p:nvSpPr>
          <p:cNvPr id="14" name="Δεξιό βέλος 13"/>
          <p:cNvSpPr/>
          <p:nvPr/>
        </p:nvSpPr>
        <p:spPr>
          <a:xfrm rot="20587367">
            <a:off x="4696812" y="1275215"/>
            <a:ext cx="1257213" cy="11509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81691"/>
            <a:endParaRPr lang="el-GR" sz="1500">
              <a:solidFill>
                <a:prstClr val="white"/>
              </a:solidFill>
            </a:endParaRPr>
          </a:p>
        </p:txBody>
      </p:sp>
      <p:sp>
        <p:nvSpPr>
          <p:cNvPr id="15" name="Στρογγυλεμένο ορθογώνιο 14"/>
          <p:cNvSpPr/>
          <p:nvPr/>
        </p:nvSpPr>
        <p:spPr>
          <a:xfrm>
            <a:off x="6057851" y="761159"/>
            <a:ext cx="1142921" cy="75469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81691"/>
            <a:endParaRPr lang="el-GR" sz="1500">
              <a:solidFill>
                <a:prstClr val="white"/>
              </a:solidFill>
            </a:endParaRPr>
          </a:p>
        </p:txBody>
      </p:sp>
      <p:sp>
        <p:nvSpPr>
          <p:cNvPr id="18" name="Έλλειψη 17"/>
          <p:cNvSpPr/>
          <p:nvPr/>
        </p:nvSpPr>
        <p:spPr>
          <a:xfrm>
            <a:off x="396399" y="4052436"/>
            <a:ext cx="4114516" cy="2618263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81691"/>
            <a:endParaRPr lang="el-GR" sz="1500">
              <a:solidFill>
                <a:prstClr val="white"/>
              </a:solidFill>
            </a:endParaRPr>
          </a:p>
        </p:txBody>
      </p:sp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2830" y="4461207"/>
            <a:ext cx="408639" cy="2369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Δεξιό βέλος 24"/>
          <p:cNvSpPr/>
          <p:nvPr/>
        </p:nvSpPr>
        <p:spPr>
          <a:xfrm rot="1121497">
            <a:off x="4348044" y="6167836"/>
            <a:ext cx="1257213" cy="11509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81691"/>
            <a:endParaRPr lang="el-GR" sz="1500">
              <a:solidFill>
                <a:prstClr val="white"/>
              </a:solidFill>
            </a:endParaRPr>
          </a:p>
        </p:txBody>
      </p:sp>
      <p:sp>
        <p:nvSpPr>
          <p:cNvPr id="26" name="Στρογγυλεμένο ορθογώνιο 25"/>
          <p:cNvSpPr/>
          <p:nvPr/>
        </p:nvSpPr>
        <p:spPr>
          <a:xfrm>
            <a:off x="5732901" y="5969419"/>
            <a:ext cx="1142921" cy="75702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81691"/>
            <a:endParaRPr lang="el-GR" sz="1500">
              <a:solidFill>
                <a:prstClr val="white"/>
              </a:solidFill>
            </a:endParaRPr>
          </a:p>
        </p:txBody>
      </p:sp>
      <p:sp>
        <p:nvSpPr>
          <p:cNvPr id="17" name="Έλλειψη 16"/>
          <p:cNvSpPr/>
          <p:nvPr/>
        </p:nvSpPr>
        <p:spPr>
          <a:xfrm>
            <a:off x="4510947" y="1664994"/>
            <a:ext cx="4518479" cy="3073150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81691"/>
            <a:endParaRPr lang="el-GR" sz="1500">
              <a:solidFill>
                <a:prstClr val="white"/>
              </a:solidFill>
            </a:endParaRPr>
          </a:p>
        </p:txBody>
      </p:sp>
      <p:sp>
        <p:nvSpPr>
          <p:cNvPr id="34" name="Δεξιό βέλος 33"/>
          <p:cNvSpPr/>
          <p:nvPr/>
        </p:nvSpPr>
        <p:spPr>
          <a:xfrm rot="10386649">
            <a:off x="3220456" y="3451460"/>
            <a:ext cx="1257213" cy="11509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81691"/>
            <a:endParaRPr lang="el-GR" sz="1500">
              <a:solidFill>
                <a:prstClr val="white"/>
              </a:solidFill>
            </a:endParaRPr>
          </a:p>
        </p:txBody>
      </p:sp>
      <p:sp>
        <p:nvSpPr>
          <p:cNvPr id="35" name="Στρογγυλεμένο ορθογώνιο 34"/>
          <p:cNvSpPr/>
          <p:nvPr/>
        </p:nvSpPr>
        <p:spPr>
          <a:xfrm>
            <a:off x="1999917" y="3150771"/>
            <a:ext cx="1142921" cy="81537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81691"/>
            <a:endParaRPr lang="el-GR" sz="1500">
              <a:solidFill>
                <a:prstClr val="white"/>
              </a:solidFill>
            </a:endParaRPr>
          </a:p>
        </p:txBody>
      </p:sp>
      <p:pic>
        <p:nvPicPr>
          <p:cNvPr id="6146" name="Picture 2" descr="C:\Users\TANIA\Desktop\er5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320" y="761159"/>
            <a:ext cx="1443194" cy="115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C:\Users\TANIA\Desktop\er5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534" y="1056631"/>
            <a:ext cx="1443194" cy="115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C:\Users\TANIA\Desktop\er5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19410"/>
            <a:ext cx="1443194" cy="115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772" y="5198039"/>
            <a:ext cx="181610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481893"/>
            <a:ext cx="181610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-1"/>
            <a:ext cx="181610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368" y="4188711"/>
            <a:ext cx="181610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604" y="4498063"/>
            <a:ext cx="181610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C:\Users\TANIA\Desktop\er6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444" y="2129745"/>
            <a:ext cx="1477657" cy="1510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3" descr="C:\Users\TANIA\Desktop\er6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28146" y="2332465"/>
            <a:ext cx="1379567" cy="1510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3" descr="C:\Users\TANIA\Desktop\er6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86412" y="1916832"/>
            <a:ext cx="1379567" cy="1510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3" descr="C:\Users\TANIA\Desktop\er6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29870" y="3210673"/>
            <a:ext cx="1379567" cy="1510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3" descr="C:\Users\TANIA\Desktop\er6.jpg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650" y="2975083"/>
            <a:ext cx="1477657" cy="1510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TANIA\Desktop\er4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686" y="4461207"/>
            <a:ext cx="942082" cy="83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C:\Users\TANIA\Desktop\er4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473" y="4365414"/>
            <a:ext cx="942082" cy="83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C:\Users\TANIA\Desktop\er4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957" y="5410311"/>
            <a:ext cx="942082" cy="83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C:\Users\TANIA\Desktop\er4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085" y="5108862"/>
            <a:ext cx="942082" cy="83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429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Στρογγυλεμένο ορθογώνιο 4"/>
          <p:cNvSpPr/>
          <p:nvPr/>
        </p:nvSpPr>
        <p:spPr>
          <a:xfrm>
            <a:off x="107504" y="44656"/>
            <a:ext cx="5765640" cy="6696744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169" tIns="39085" rIns="78169" bIns="39085" spcCol="0" rtlCol="0" anchor="ctr"/>
          <a:lstStyle/>
          <a:p>
            <a:pPr algn="ctr" defTabSz="781691"/>
            <a:endParaRPr lang="el-GR" sz="150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63277" y="910702"/>
            <a:ext cx="648072" cy="786819"/>
          </a:xfrm>
          <a:prstGeom prst="rect">
            <a:avLst/>
          </a:prstGeom>
          <a:noFill/>
        </p:spPr>
        <p:txBody>
          <a:bodyPr wrap="square" lIns="78169" tIns="39085" rIns="78169" bIns="39085" rtlCol="0">
            <a:spAutoFit/>
          </a:bodyPr>
          <a:lstStyle/>
          <a:p>
            <a:pPr defTabSz="781691"/>
            <a:r>
              <a:rPr lang="el-GR" sz="4600" b="1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454827" y="2061532"/>
            <a:ext cx="648072" cy="786819"/>
          </a:xfrm>
          <a:prstGeom prst="rect">
            <a:avLst/>
          </a:prstGeom>
          <a:noFill/>
        </p:spPr>
        <p:txBody>
          <a:bodyPr wrap="square" lIns="78169" tIns="39085" rIns="78169" bIns="39085" rtlCol="0">
            <a:spAutoFit/>
          </a:bodyPr>
          <a:lstStyle/>
          <a:p>
            <a:pPr defTabSz="781691"/>
            <a:r>
              <a:rPr lang="el-GR" sz="4600" b="1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463279" y="3308762"/>
            <a:ext cx="648072" cy="786819"/>
          </a:xfrm>
          <a:prstGeom prst="rect">
            <a:avLst/>
          </a:prstGeom>
          <a:noFill/>
        </p:spPr>
        <p:txBody>
          <a:bodyPr wrap="square" lIns="78169" tIns="39085" rIns="78169" bIns="39085" rtlCol="0">
            <a:spAutoFit/>
          </a:bodyPr>
          <a:lstStyle/>
          <a:p>
            <a:pPr defTabSz="781691"/>
            <a:r>
              <a:rPr lang="el-GR" sz="4600" b="1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7" name="AutoShape 16" descr="data:image/jpeg;base64,/9j/4AAQSkZJRgABAQAAAQABAAD/2wCEAAkGBhQSEBUUEBQWFRUVGBgYGBgYFhYaFxgXFxcVFRkYFBcXHCYfGhwjGhQUHy8gIycpLCwsFR4xNTAqNSYrLCkBCQoKDgwOGg8PGiwkHCQpKSkpKSkpKSkpKSksKSwpKSwpKSksKSkpLCksKSksLCkpKSksKSkpLCkpLCkpNiwsLv/AABEIAL0BCgMBIgACEQEDEQH/xAAbAAACAgMBAAAAAAAAAAAAAAAABQQGAQMHAv/EADwQAAEEAAUDAwIDBwMDBAMAAAEAAgMRBAUSITEGQVETImEycRSBkQcjQlKhscEVYvAzQ9EWorLhJFNy/8QAGQEBAAMBAQAAAAAAAAAAAAAAAAECAwQF/8QAIxEAAgICAgIDAQEBAAAAAAAAAAECERIhAzFBURMiYYFxMv/aAAwDAQACEQMRAD8A7ihCEAIQhACEIQAhCEAIQhACEIQAhCEAIQhACEIQAhYULG5zFF/1Hgfnv+iAnLCW/wCtNcLZuq3mvW0sby0Mbt8lUzi9WTTLtaFXMqz58kYcaB+yg5p1RPG72NBb5IULkTdCmXFZCrmS5/JKy3tA+ymz9SRMIEh02pU4t0KGyFHw2PZILY4O+xW9XIMoWFlACEIQAhCEAIQhACEIQAhYKEBlC8OkA5KXZhn8cLdTiSB43VckgNEKmzftCH/bjJ+5r+yYZbn75GanAM+FDmkTTLEhVHOs3mA/dk/cKLlmLxMjt5CG+aUfIqsYsvCFXJ+ohFs46iOy25X1XHMdJtjvlTGal0GqHyF5CyrkGV4llDQSTQHK9FLc1mZRbJx/dQ3QFk/VDJHFjTXyq3n+WA+6I27vZT6TJcO4FwIHzaqmOwTmOe31Pa76bO65ZzraZrFBgswlgjc6U23sjC5y2UanMG/BKr2OxssbCyT3N8rE+E14YGN1VvQK5crZthotha8kNa7S0+O32Tecs/DkAhxHdV3IpRLCNRo1X6LfkWD0vkZdi7W8XaMmOckmldXtAZSjZrkTnSXqBB+eFtxObegQyrB8KdLhPXDSHFgr81aOirMZbgG4dl3R7m1n/wBcMjeGusjuR2WrMsIPTbC1/u+efzUfC9NMb7pSD/ZWTx22Q9l0wuMbI0OYQQe4W9UxudRYZw0uFE7tHCtmFxTZGhzDYI5W0J5FWqN6FgLK0IBCEIAQhCAFi1lQcfmTYxu4AlRJ0rB7zDMmQtLnmq/VUnNuvnusQjSPJ5TDM8yAaXuIcK+6p/8ArUOrUY6F8rlfM5dGqh7GWUZ1iJX042O5K95v1A1h0vFjuq71Nncpc0YP22O3KXYqOctb6zTR5JWLeT0aJUtlwyrNsPI2w0AjhaoMdJK8tJ0sB5HhQMmyJkrdLHaSOaVgdgGYeA2bI7nur27plH1onYbHDSGseHUaNrOYZg5hbootvgKuZMAwPkeKZ3N/28qNDnxbLcQIj1WdX1ELRp2VRasblsQJkldpDt/8qNDm+EYPZufNf5TPMJzLBUYaS8fxmqVQZlcrCA6H6iQKo2pjvRHRb8v6kdIdMA1EfzcD7lbperXRkiWHcc6XArRkuHGEgc+YBpu/n4Cq+NxpklfILbfbyPBsrWPpFWX7B9QskFgUfB5H3SLqKX1PcxwJHYeFWMxxkr4Hfh/+q3ZzRVloHIP+FWsoxksVukJt25BPA/Nc/JOUezaEEx/muKlYy3DSwVe6gZnjm4wM9J1aAP8AhSTOhNPxLbXb1ftA/wDKMtwRhjeTu4hYSeSvybKOIzc8tA1+4cFYjBjvSLaePzWnIpC9hDkxdAIRqJ28LCmi0iR+HOgBuxO6nxTll1u7uqxPmkz3j0xQC3wYbFk6qK6Iwl4MW15LtgXBx9R9cbWmM5Lnxtj4G7lRYMRiGbSNNK4ZfjP3dt3c7avCu1KPZXT6JE+HiieZZXWTwPH2UPMsLJMWmMUwjz/dTH4Jga0S/vHXddyeVBx+Yyvdow7XCufhWRBo/wDRraOt5JTHoh7oHugc62Hdnx5Creax4tkZe8mvgpPkObPbJZLiQ4EX4vfdWTkt2Rpo7iCsqPgsSJI2uHcKQusyBCEIAWCsoQGjFYgMYXHsFzTPMYZXucSrv1HE6Rulpod1U8X06xjdUjzQ5XPySReKE+UZg0Ne2U+1Lp8tZiNQw+ohvJ7eU1dm2Hr0ms2d7Qa7pvHNFgoGxgb1ZrnfysKb2a3RV8umGFeBJHfbU7/Cf4zNoZoiGkE1+hXjFZnBNGQSDfkbqoy+jCXhmokjvdfkqy/FTCts2ZRjZGTkagAOd+QmWIxJxczYWuI3F2qTPiv3ZkZeqj38K+/s2w4kwsk0g1StHts12KvC5yyIl9VQ6x/R5k0Mjn9rf4TuL7nZaRkZhDy9uosB0N7PNbUlk0hjIdG8tPwf8Kbhc6LiGzOLmuFWeW/7h9vlbfajMrWD6ilhL8TjQ/nSxg2DR9uysnTXVMGNcSDIx7CHW47DbsLqkn60yZxjd6r7YXDdjmmjdCwDsCvGS4KKKIMaw08aDI3kXtbh9ys1Jf0lo6DnEAmwxlZJraC0jwKNGvm1XcHkks77joNGxcdQH5bblbemoXxsiwsmzNUhdyLDXHxvWya5j1ZDhmhsEeob1uQCfPk7d10JutGdboRdcGPC4aJgcfVDgaBG/wDMTtYBqlzzr2KRk7XGmtkaHe29INbtHmlO6nzV00xlkpxBBonYNvjsWjsf0VjxmWx46aNuILmt9EPY0UNN1YocDfuspKqbNYOmUvphznEgu28K2YfC6gWnupsvRMOGjJjk37B3JPZQ8rDmm5DfgBc7i39kbZomYLJGxMNn5KjTNOJkDWD2hecyxznnQ2wP0tW3o/JNLQ5w5TjjmysnSsl5J0mxgBI3T9mUtHZTYo6W0L0UlE5LchXLkzT2SyfKfRtzQrDisWyNup5AHyq5jeroC7SXbfa9/nwqcjTjstFNMgsx8UWqRxJePP8AgKEOtm2f3fHcFT5MVhXk2WOJHGxJVY6nwkRaTERGdQaONJseOSuNOPTNqfaJT+sWTvMQBbseeEnjxnqPexrQ0tPbwlMGXtgd6vraqFe3nUdtwV6yiT0m6yCS91WfChRV6Ls7F0jNcAHgp6FWOjpP3X5qzNXdHo5npnpCEKwBYKyvL+EBV85z0MeW6SaSTEZ64mnABh2O3HypGOjdJIQ0WSStjem3kgyVXceVzSS7NBRh8ngZPE4yAhxsDyUw6iyF8sttogjnwlmaSQmRttLDG7bxse6ZYbPJHYn0gLa7f5AVIN+CZfpX5+kDR9+/aktzXDysjAcARwSOQrpnWaRwup535rbj5VXx3UDJHFoBaD35FnyPCzfySRZYxKWcOAdDfpcV039mcemCQM5a4e0EAkV8rkXUssmHnaANiLB7Hfsrn+x/OJDinxv2DwDxd1Y/JW4YNE8krWjoeGyeB0hmJBYf4HHh/LrvmruvJC9PnwTR7vStt0ANRs3t/vd3o8JJmYDcOwu2LnyOPLRzpFj73uEmw7WhrjXNtA33/wBtDf5AG57rerMTfmwaMb6UTm+nK0Eh0grS4We1Ct6HNqBlD3wYpzJK0B1fccg/KlYrJXRTxSMfLQBLyYhpHtGnS073prn+W/hUvqHMrxLpI3Fwa8Ua03Vfw/cELGSTei6ujruJzdjoAWVrJ0bB2rQRqcKHF7b/ACqdn2t5AiY5244DvJG/x+Y/WltweIMohAv9/JKd9R/kbs1vwO6s+ZY0wxCLDD31TaAFu23NE73ex25PZXXJjFLyVq2UHO+j8VTTo1WBsCNQNO209iA3fchoI7lMYn3BB6TgZYY9wAW23ggA+5x+/hWLC4id0cb3ipBu9u4sA152BsEeSQT8bsfl75XamujbW4FDUDe9lu5Hb5JJ8KkpuWvRdKjnuD6xLnH1Xbgkbgjjt91Y8oxL5JWOjj1NBsk/SG3vZ8qTmeTgvOmIepY32onuSB8dwkWc55icFpDIwIbOljm/U7vZHZSuRtUkRiuzpEnpu5aOdtufkJZmHWww0hjY1vt2NnayNhseVyoday+uZS41fuDXEWP5GA8K3Yr08SwOc1rH6QdQIIYz5Pdyqm+N7LNWWd37THAH2Msc7nb4PymeA6udIy3e0gWRpI54G/JXJ39R4KIlhhL9H0G/qNbuk/wpTP2gawGwQPcG8Cx9fk/AV5zlJaIjFWdIx+YMkBD/AHHjnlx4AK55mUGIHqBsdBpDed6qyR3Oyr2Z5hjA71He0A2PdbS7yBxagT9SYiUtb6h9p2HG55vyqwyXkvJId5W2SSZsjmu9PVdjYgN/2qF1BnDsTKQ1mzXEhwHuPbf42TfCTzUPWcC4UBpGwaf7lQ8RnLWSaWNaT9Jf/wDLb+ihNuV0SZy7C+hH6snuO2keCfPkp/G0yMaa8GlAmwgkaNRLRsdk7hxLY49u3CJ+SjZdelsQB7QeKVtYVQOibJLj3Kv8a6oO0YSVM9oQhaAF5cvSwUAidJHG1zuLJPzfwkuLzl8lhltb57n7qZ1DhnA2T7Q7YffulGHwjpX6YyBtZvsPKwrdl0bG4GPFNLJW0YwTqBrUPlVrE5t+Dmhcwa47LLJ3Graiuh4HLmQNcSbse4mu3YKsP/DOlvQ70xuBQJsHckHtSpju0Sn4Yt60aX6ZWDU0NdelvHB3tKMkyX8S4uJpoNHeyTQqqVuxOHY91QyAhw/6cjtPxpF7H9VmDCzQsccQxkcTdJboPuPai0C7/NQpyUcaFK7FWZdDxTRem69t2k8g/BWvpHpiPC4h0uprGNaWFznCtR4r552UmfqTbTE0ntuDzfO1nbvukGbYoOcPWkA1EaGWLoWD2pu/6qvHGSdtlpO1ovua9NR4mQkveKAAAoNDfHk7fIO6rWbengXa3GR7IXRgBuhvvde2532G4rvaXZn1U+JgE7zL6rvZHFKdXpN3L3BtAEkVe35rm82MkxuIcXB7WFz5HbucI2/mew23Wqv+EUPcvzyad8jz6hALXNJkOhlSfxb+4aTXfZJ8Rjx+IeQ4OHrHcDYgE7/ZD5Y/QLINbhooWT9ROp170LA/QfKRNidTWt7E3/kqIU3ZaS0deyTHXPCwfQHPl9oJt2n+Ijn+ytjnukc8kBrATpJButxRZfc7XQ2uubXPejJwyION2zUL5rUQL4V4w+YENZQpx307kOcSNmuurN3uf6LHXRBOw5ELXPlkJBDSS+gPgNYOLNWPgDso8OYSSRXAGin6XOu3AVe7a4NiqsrGeYWTEQta0UaLjZaDYcG7i7FaitcmGYGMZAXfunanBhADnAf9x5O3A+fhaairK7Jb4muZ+8llf3GlwYLA+T/dRcXA7EsfFEQaAp0h5JHIFcjjVwV6yvFEl0c7hexEdVoFmifN7qfj5o2hr3v9MNOxum7DYfp2R/YLT0cnzn9m+Jw5bI5oLSaADg5uo/I8rVi+pooAGUCW/wDbaaDXeXHv9lO6/wCsziwIYXF7Izq9m90PqI/lG26p+Z5OSGyNOsu1A1vu0gb/AK/0Vnx3/wBFlMZnBQ4r97ekk/vB5PbSOyaYKFkQPptDXAVYv6fnyUs6dwbmtPA7GzWn8/8ACauwwc32n2t5daylfXgtYqxfUvuMYjGjgA8/LkwwUEekOjZTjwTuSe534SrC5A98mpwcGE/V3d9vhPMRIIQGMa6Q/H8I+47q0klpEWbom1u67G3m0t/0d34jigTZrgeBaY5Zmeo0W0R/D/KPJPlesbmzWCmc/wAv/wBqkW46HZMzF1RU0ij+qi4WN0haBdDgJXCJJn269+AOAr90vkJsFwUxi2yXJJFr6TwGhgVraoOX4bS2lPC7UqVHM3ZlCEKSQWCsoQCbqCFpb7/pPJHIrghKMFmGHgcGA7u5cQSb7NPz/RWrER207WqZnmUmUl0YAc3Yjt+R8nhZSRIszvFv9R/rF+gGm7W37N8lLJM1iFgFx080CaPYbDdxPZNcO/ESXFimH0tHJAHphvDm7G3dlBz7EPwbNeFjZRAHoua12ncf/kGty7bg8KraWiy2echxTX4gOljIbHROpwaGvN6bad3Hbjgd0zznrBx9uGIA1gOlcfY9xNelCSKe/wA7GvuuZZr1DjMRA9p1vgOrW9ke8j9V6XOAsNHjsAoH+gY6QM1McRQ9MF4qJlchpND7kdijW9slJFtxUJc17X4jS5up2IfCNUUYB1CPXt7ztf5/CrGKxMMf1O/GzTEHSAaihP8ADd1qIratlLxGFhMf4eKa4YTb4y4apJD3vsNu1rXhcojaQ1jdDiffodqPGzC+7HzSo5VbZdIgtmjjc+aWM4YzHRG0WBHCNtgOSa5P+bSDMs7c8ujw5c2EgNANanAHlxAHJ5UvqqN7piDqeGtHA2b8E1z8qPlOWEESSMNDcAirPAFHsrqqyZD9EoYcxxhlgbG9t7IBNf0H6peycaqaUzxbdndrFDySdykcQDXEXukFe2JMtfS2bBkoiednkFp+Qb/P7LqLcRGxnuoW0UHD2b/u9QvgC27ji1wySMkWDRbuD9k+wfU2JlETHPjaWnZzxsTp00/aiCNu39FWXHu10VvwXDqXqwmJ0MDTqL42WLu9wQ125O4Iu+b+ysmQdR4NmBDXGWJsWsW5pJuM+7do97t/cQL7mlXco6ZAdHM5o9Vp1EA7AWTW31+46gVXuqME6PAjS0OkE8msnchuokBgP06ra6xROnnZINN4hlh6j/azhNN4QPMrfpLmFoodnWbIPhUvPupJ8ZpdiX6YL1NY00X1t7BV1e2o7DerKW9PZO3Fvc13se0agS22u3A33FEWPvunEPS5aXGdus0GihTRVjgcKW4cb62I7I+Q5DPK8tkAw8RbrOwZYa0ua2vqcSTtqvm1YcPgdMYZYY4fxAk6gTbqobEfKjYXGuFsd9Rc73POxvewefjYHha/x9a27yi7e8NNBm2ltHcW7k99lzcnJKT2bRivBLxOXRSH3GgKtwPPwtLMxgYNMTw3TwLsE+St+H6NOIaXQuOk9t9u1L3B+y94NraPHasybp0asLm2i3SShzzwAPaAvMuff/qYfv2J+U+wn7OiDv8A2TvBdANHKsuN3ZGRzbDxzSPJcas9grDlnTD3n6T9yuj4Ho+NnDR+ie4bJ2t4Ffkr/FfZHyeioZL0gG0SN1csvy0NA2U6HCAKQ1q1UUijbZhjKXtYCypALCyhAYWUIQAkuaZbbg5hqjuPP3TpeHt2UNWCkdRGRkdwOrS/U91Dc9tuDSqM/UOIawgSCnG9RA1Gz9JP8q6XmGVk7scKuy1wtp/8Kv4/ppsjSXsayRxq2DYfkDv96WVY9kp2KGeoQ15AbI4bNBd6IBA3cKq/7eVzzq/W3EvbrcC4e7Rr0u2v3d6+66XjssljZ6WGja4bFznvNHzyfb8JbJgcUaEbYYGNPAbr1DuDW6ySWVl7dUcjiyZznANjLtXcCj9m8n+ysH4ZmEaxr2v9Z97M9xA+N+f8roTsuseo4NscEAgiuebVIzLquJji1rHOkJIc4EmqugDz+QUSm5aoshTiXzuAPughbuG8yPPl54UDG5qwVuXUbPez4XnOc1lmbQZoYBW53P3VfEwuiP0WkIZbZDZPnzTUb/4FDD3arDU5y3p6aZodHE4t7HYX9rTrC9KyR06eMsbdWSKvxytMo3RV32yv4bLJZB7RsVJh6Yk4dt/zuuiZLg2O9sZaSKscUPO689RNGHju2ueTWkEX9zW6Wk6I2UbD4rE4RzRE8kA/Qd2m+1HhSsz6jM28mqCSqJFmJ2/B7to96cN9+ybdMP8AxD5BI1jaaCD32O45s0F4znCxU4NF20ntfuO3P2K5pzUZ1RolasOnYRHCZ7EhNNOkgtaCQNy0/I38UnWFc4F5lJbRoChQoCxY/wCfquYRYGeGYiEubZ02DWoVvqHBFXd7LoTM9LIHHENLva0OLaaTVDUPBFgX3oWrS/27ISNOcYAGdjo2my2rH0hu5APjf+6rWNa8OoNdbjXwd9hQ223V7y6Vs5jczUC4EEHYGj9Wx23VoyjoWMSCSY6yPpb2H38qqg5MtniiP+zPKJGQu9QGjxfc3Zr4V6Zgh4W3DxbbbAdlMjjXZCOKo55PJ2RWYEKRHhApAavQCsKPDYQF7DVlCgkEIQgBCEIAQhCAwsoQgBCEIDW+O0sxMRbwLCbUvD2IQU3NMUf4Gua7ztSVnMpQwgNF+T5+aV4xOXA9kqxOUDws3BCykvyiTEYf9857bskRnSOeEkwOV4QgMi2cD9Lh7ibs8899yuktwxbfhVKPpTTivU2dGSS3c2D8jusJQ7sun6KF1B09NLMI2RHQCA0gbOrkk/Y8/CT5r007C0JGDfhwdsa3/Q+Sul9Y45+Hh1RODXFwu99v93ahxXykeQ54/GF8eIaxwokgtokb0Xdm6ezVaMpKN+i1Jk/oyasIzWDvZb8sGxPwB8+Exz/N4m4Z/qNLhpvuNhs2T43Iq+UpwOU/h43+m4yN+rQdP1dnOceGH+VV3E9cREaX4cu705zd3jY+ptswVsFioOc8ootdKmKn520XQI87gHe6A5omuOArTBgIAxrpB6j9h9R9N0jrpnbZu1nuUiwuSxTATgOjDjbWbbHl0gu7ZVphMNw2wDVCx7SzY6z4cR2WvNyXqJEVXYqzbBxwyCVrzpDqDCd3NG7/AE3eCT38KGeqTNNRj9rnChduFABo1HxX9Vo6owhsPGrS3ZrHWSB8dqtL8mgc6Zuk1W5Pigd/yVlFSjbItp6La35IPkH8nON/+1TCQI3l4207i9r3d/ctCjNob2CKvfmu1/dy9ekZfbXtsX8nk/1XNFbNGyxdGxW5pr6WgLquBGyoPSeD0/muiZdFwuvjVIwnsYQRKUGrxG1bVsVQIQhCQQhCAEIQgBCEIAQhCAELCygBCEIAQhCAwQtUkQK3IQCvE4RKpsuPburM5i0SYa0aTKvRz3qLI/WiMbtu7f8A+uLd5SLLunmYZjwDZdWsg+55F0NtxS6riMACNwq7mPRzXv1gU4bgjm/Kx+HVIsp+yoGI2RQLi3cG9Ab5ru4LmGaZFK2YjSXtLuQCGP37nsd126bpyUAjm+9fHwlGaZTOCDGBt2IJB+9KkISg9FnJMrDcvcxjYwDq01pc69De+l1JZjpY4hTzbW2Awg6nO+/hW38BNodqaNR+9fklWa5DNKGAU0NG21nb5KqoO9jNCuGNssdHVpcLdrFENr6WkpTmEccDAIGHW8/zXQHk/KtmB6PmLac55vn5TvAfs/Hcf+VouOn+DMoeX4KSUAyd96H9vsrXlmSE1Q2V0wHRzG9k+wmSgdqUrjRGYpyXJ9IFq14XD0FmDCgKS1q0SogyAsoQrAEIQgBCEIAQhCAEIQgBCEIAQhCAEIQgBCEIAQhCAFillCA8lq8mMLYhCKNJgC1uwYPZSkIKF78raewXj/SG/wAoTNCkUL25cB2W1uDCl0hQKNLYAtgYvSEFGAFlCEJBCEIAQhCAEIQgBCEIAQhCAEIQgMLKxaLQGULFrKAEIWLQGULCygBCEIAQhCAEIQgBCEIAQhCAEIQgBCEIAQhCAEIQgBCEIAQhCAEIQgBCEID/2Q=="/>
          <p:cNvSpPr>
            <a:spLocks noChangeAspect="1" noChangeArrowheads="1"/>
          </p:cNvSpPr>
          <p:nvPr/>
        </p:nvSpPr>
        <p:spPr bwMode="auto">
          <a:xfrm>
            <a:off x="63505" y="-1046163"/>
            <a:ext cx="3040064" cy="216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8169" tIns="39085" rIns="78169" bIns="39085" numCol="1" anchor="t" anchorCtr="0" compatLnSpc="1">
            <a:prstTxWarp prst="textNoShape">
              <a:avLst/>
            </a:prstTxWarp>
          </a:bodyPr>
          <a:lstStyle/>
          <a:p>
            <a:pPr defTabSz="781691"/>
            <a:endParaRPr lang="el-GR" sz="1500">
              <a:solidFill>
                <a:prstClr val="black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407377" y="4455216"/>
            <a:ext cx="648072" cy="786819"/>
          </a:xfrm>
          <a:prstGeom prst="rect">
            <a:avLst/>
          </a:prstGeom>
          <a:noFill/>
        </p:spPr>
        <p:txBody>
          <a:bodyPr wrap="square" lIns="78169" tIns="39085" rIns="78169" bIns="39085" rtlCol="0">
            <a:spAutoFit/>
          </a:bodyPr>
          <a:lstStyle/>
          <a:p>
            <a:pPr defTabSz="781691"/>
            <a:r>
              <a:rPr lang="el-GR" sz="4600" b="1" dirty="0">
                <a:solidFill>
                  <a:prstClr val="black"/>
                </a:solidFill>
              </a:rPr>
              <a:t>=</a:t>
            </a:r>
          </a:p>
        </p:txBody>
      </p:sp>
      <p:sp>
        <p:nvSpPr>
          <p:cNvPr id="9" name="Στρογγυλεμένο ορθογώνιο 8"/>
          <p:cNvSpPr/>
          <p:nvPr/>
        </p:nvSpPr>
        <p:spPr>
          <a:xfrm>
            <a:off x="5873151" y="44628"/>
            <a:ext cx="3163352" cy="5760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169" tIns="39085" rIns="78169" bIns="39085" spcCol="0" rtlCol="0" anchor="ctr"/>
          <a:lstStyle/>
          <a:p>
            <a:pPr algn="ctr" defTabSz="781691"/>
            <a:endParaRPr lang="el-GR" sz="150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97958" y="116639"/>
            <a:ext cx="2894583" cy="386710"/>
          </a:xfrm>
          <a:prstGeom prst="rect">
            <a:avLst/>
          </a:prstGeom>
          <a:noFill/>
        </p:spPr>
        <p:txBody>
          <a:bodyPr wrap="square" lIns="78169" tIns="39085" rIns="78169" bIns="39085" rtlCol="0">
            <a:spAutoFit/>
          </a:bodyPr>
          <a:lstStyle/>
          <a:p>
            <a:pPr algn="ctr" defTabSz="781691"/>
            <a:r>
              <a:rPr lang="el-GR" sz="1000" b="1" dirty="0">
                <a:solidFill>
                  <a:prstClr val="black"/>
                </a:solidFill>
              </a:rPr>
              <a:t>Μετρώ τα ζώα και διορθώνω τον αριθμό. Λέω το χρώμα και η δασκάλα μου το μετακινεί!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5" y="3878954"/>
            <a:ext cx="14382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3" descr="C:\Users\TANIA\Desktop\er6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86575"/>
            <a:ext cx="1477657" cy="1510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085" y="2533071"/>
            <a:ext cx="1339835" cy="1183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C:\Users\TANIA\Desktop\er2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23" y="299821"/>
            <a:ext cx="1936428" cy="128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TANIA\Desktop\er3.p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342" y="4095581"/>
            <a:ext cx="1713011" cy="137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78" y="1629861"/>
            <a:ext cx="14382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449" y="620692"/>
            <a:ext cx="14382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528" y="4205187"/>
            <a:ext cx="14382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954" y="2206124"/>
            <a:ext cx="1339835" cy="1183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4" descr="C:\Users\TANIA\Desktop\er2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526" y="1563896"/>
            <a:ext cx="1936428" cy="128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3" descr="C:\Users\TANIA\Desktop\er6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837" y="3245536"/>
            <a:ext cx="1477657" cy="1510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3" descr="C:\Users\TANIA\Desktop\er6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438" y="5230454"/>
            <a:ext cx="1477657" cy="1510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4611" y="3112090"/>
            <a:ext cx="1339835" cy="1183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747" y="4947387"/>
            <a:ext cx="1339835" cy="1183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18" y="5463849"/>
            <a:ext cx="1339835" cy="1183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Picture 5" descr="C:\Users\TANIA\Desktop\er3.p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471" y="764703"/>
            <a:ext cx="1449965" cy="1161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C:\Users\TANIA\Desktop\er2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958" y="3222592"/>
            <a:ext cx="1614971" cy="107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491" y="1992735"/>
            <a:ext cx="1174829" cy="1037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720" y="4371124"/>
            <a:ext cx="14382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Picture 3" descr="C:\Users\TANIA\Desktop\er6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755" y="5318903"/>
            <a:ext cx="1477657" cy="1510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739547" y="5461757"/>
            <a:ext cx="408639" cy="2369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" name="TextBox 71"/>
          <p:cNvSpPr txBox="1"/>
          <p:nvPr/>
        </p:nvSpPr>
        <p:spPr>
          <a:xfrm>
            <a:off x="7412068" y="5680966"/>
            <a:ext cx="648072" cy="786819"/>
          </a:xfrm>
          <a:prstGeom prst="rect">
            <a:avLst/>
          </a:prstGeom>
          <a:noFill/>
        </p:spPr>
        <p:txBody>
          <a:bodyPr wrap="square" lIns="78169" tIns="39085" rIns="78169" bIns="39085" rtlCol="0">
            <a:spAutoFit/>
          </a:bodyPr>
          <a:lstStyle/>
          <a:p>
            <a:pPr defTabSz="781691"/>
            <a:r>
              <a:rPr lang="el-GR" sz="4600" b="1" dirty="0">
                <a:solidFill>
                  <a:prstClr val="black"/>
                </a:solidFill>
              </a:rPr>
              <a:t>=</a:t>
            </a:r>
          </a:p>
        </p:txBody>
      </p:sp>
      <p:pic>
        <p:nvPicPr>
          <p:cNvPr id="73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0320" y="2812885"/>
            <a:ext cx="181610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900" y="4001327"/>
            <a:ext cx="181610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932" y="1619193"/>
            <a:ext cx="181610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287" y="372281"/>
            <a:ext cx="181610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7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636" y="5230454"/>
            <a:ext cx="1816100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6347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Διάσημα 7"/>
          <p:cNvSpPr/>
          <p:nvPr/>
        </p:nvSpPr>
        <p:spPr>
          <a:xfrm rot="19160397">
            <a:off x="2486371" y="2010391"/>
            <a:ext cx="821419" cy="514315"/>
          </a:xfrm>
          <a:prstGeom prst="chevron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 defTabSz="781691"/>
            <a:endParaRPr lang="el-GR" sz="1500">
              <a:solidFill>
                <a:prstClr val="black"/>
              </a:solidFill>
            </a:endParaRPr>
          </a:p>
        </p:txBody>
      </p:sp>
      <p:sp>
        <p:nvSpPr>
          <p:cNvPr id="9" name="Διάσημα 8"/>
          <p:cNvSpPr/>
          <p:nvPr/>
        </p:nvSpPr>
        <p:spPr>
          <a:xfrm rot="2326939">
            <a:off x="5602700" y="1936866"/>
            <a:ext cx="845485" cy="514315"/>
          </a:xfrm>
          <a:prstGeom prst="chevron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 defTabSz="781691"/>
            <a:endParaRPr lang="el-GR" sz="1500">
              <a:solidFill>
                <a:prstClr val="black"/>
              </a:solidFill>
            </a:endParaRPr>
          </a:p>
        </p:txBody>
      </p:sp>
      <p:sp>
        <p:nvSpPr>
          <p:cNvPr id="10" name="Διάσημα 9"/>
          <p:cNvSpPr/>
          <p:nvPr/>
        </p:nvSpPr>
        <p:spPr>
          <a:xfrm rot="2071808">
            <a:off x="2297631" y="4652106"/>
            <a:ext cx="820112" cy="514315"/>
          </a:xfrm>
          <a:prstGeom prst="chevron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 defTabSz="781691"/>
            <a:endParaRPr lang="el-GR" sz="1500">
              <a:solidFill>
                <a:prstClr val="black"/>
              </a:solidFill>
            </a:endParaRPr>
          </a:p>
        </p:txBody>
      </p:sp>
      <p:sp>
        <p:nvSpPr>
          <p:cNvPr id="11" name="Διάσημα 10"/>
          <p:cNvSpPr/>
          <p:nvPr/>
        </p:nvSpPr>
        <p:spPr>
          <a:xfrm rot="8673212">
            <a:off x="5795639" y="4522225"/>
            <a:ext cx="832024" cy="514315"/>
          </a:xfrm>
          <a:prstGeom prst="chevron">
            <a:avLst>
              <a:gd name="adj" fmla="val 4566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 defTabSz="781691"/>
            <a:endParaRPr lang="el-GR" sz="1500">
              <a:solidFill>
                <a:prstClr val="black"/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868" y="6573640"/>
            <a:ext cx="3153028" cy="391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Έλλειψη 11"/>
          <p:cNvSpPr/>
          <p:nvPr/>
        </p:nvSpPr>
        <p:spPr>
          <a:xfrm>
            <a:off x="5832881" y="328018"/>
            <a:ext cx="249356" cy="25715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 defTabSz="781691"/>
            <a:endParaRPr lang="el-GR" sz="1500">
              <a:solidFill>
                <a:prstClr val="white"/>
              </a:solidFill>
            </a:endParaRPr>
          </a:p>
        </p:txBody>
      </p:sp>
      <p:sp>
        <p:nvSpPr>
          <p:cNvPr id="22" name="Σύννεφο 21"/>
          <p:cNvSpPr/>
          <p:nvPr/>
        </p:nvSpPr>
        <p:spPr>
          <a:xfrm>
            <a:off x="53364" y="106517"/>
            <a:ext cx="2856253" cy="1779559"/>
          </a:xfrm>
          <a:prstGeom prst="cloud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6" tIns="45713" rIns="91426" bIns="45713" rtlCol="0" anchor="ctr"/>
          <a:lstStyle/>
          <a:p>
            <a:pPr algn="ctr" defTabSz="781691"/>
            <a:endParaRPr lang="el-GR" sz="1500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1531" y="456597"/>
            <a:ext cx="2351039" cy="1169537"/>
          </a:xfrm>
          <a:prstGeom prst="rect">
            <a:avLst/>
          </a:prstGeom>
          <a:noFill/>
        </p:spPr>
        <p:txBody>
          <a:bodyPr wrap="square" lIns="91426" tIns="45713" rIns="91426" bIns="45713" rtlCol="0">
            <a:spAutoFit/>
          </a:bodyPr>
          <a:lstStyle/>
          <a:p>
            <a:pPr algn="ctr" defTabSz="781691"/>
            <a:r>
              <a:rPr lang="el-GR" sz="1400" b="1" dirty="0">
                <a:solidFill>
                  <a:prstClr val="black"/>
                </a:solidFill>
              </a:rPr>
              <a:t>Βάζω τις εικόνες στη σωστή σειρά, ανάλογα με τη θέση που τους ταιριάζει στην ιστορία! Ξεκινώ από την κουκκίδα!</a:t>
            </a:r>
          </a:p>
        </p:txBody>
      </p:sp>
      <p:pic>
        <p:nvPicPr>
          <p:cNvPr id="8194" name="Picture 2" descr="C:\Users\TANIA\Desktop\er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191" y="297186"/>
            <a:ext cx="1927089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TANIA\Desktop\er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191" y="4796072"/>
            <a:ext cx="2150482" cy="1892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TANIA\Desktop\er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95" y="5230141"/>
            <a:ext cx="2439740" cy="143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Στρογγυλεμένο ορθογώνιο 2"/>
          <p:cNvSpPr/>
          <p:nvPr/>
        </p:nvSpPr>
        <p:spPr>
          <a:xfrm>
            <a:off x="98059" y="2829087"/>
            <a:ext cx="2799022" cy="15974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Στρογγυλεμένο ορθογώνιο 17"/>
          <p:cNvSpPr/>
          <p:nvPr/>
        </p:nvSpPr>
        <p:spPr>
          <a:xfrm>
            <a:off x="2945871" y="131318"/>
            <a:ext cx="2799022" cy="15974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Στρογγυλεμένο ορθογώνιο 18"/>
          <p:cNvSpPr/>
          <p:nvPr/>
        </p:nvSpPr>
        <p:spPr>
          <a:xfrm>
            <a:off x="6211651" y="2659277"/>
            <a:ext cx="2799022" cy="15974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Στρογγυλεμένο ορθογώνιο 19"/>
          <p:cNvSpPr/>
          <p:nvPr/>
        </p:nvSpPr>
        <p:spPr>
          <a:xfrm>
            <a:off x="3122874" y="4997556"/>
            <a:ext cx="2799022" cy="15974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197" name="Picture 5" descr="C:\Users\TANIA\Desktop\er1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111" y="1926244"/>
            <a:ext cx="1784547" cy="258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901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186911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9594" y="4533005"/>
            <a:ext cx="81609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Αν ήσουν στη θέση του καλού γέρου, ποια δωράκια θα διάλεγες για το κάθε ζώο και γιατί;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868" y="6573640"/>
            <a:ext cx="3153028" cy="391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4568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868" y="6573640"/>
            <a:ext cx="3153028" cy="391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Ορθογώνιο 1"/>
          <p:cNvSpPr/>
          <p:nvPr/>
        </p:nvSpPr>
        <p:spPr>
          <a:xfrm rot="961096">
            <a:off x="2977297" y="1102961"/>
            <a:ext cx="4315335" cy="211784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l-GR" sz="8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Τέλος</a:t>
            </a:r>
            <a:endParaRPr lang="el-GR" sz="80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40" y="79923"/>
            <a:ext cx="3168352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935" y="3022666"/>
            <a:ext cx="6233922" cy="35361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5186925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183</Words>
  <Application>Microsoft Office PowerPoint</Application>
  <PresentationFormat>On-screen Show (4:3)</PresentationFormat>
  <Paragraphs>20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Tahoma</vt:lpstr>
      <vt:lpstr>Θέμα του Office</vt:lpstr>
      <vt:lpstr>1_Θέμα του Office</vt:lpstr>
      <vt:lpstr>3_Θέμα του Office</vt:lpstr>
      <vt:lpstr>5_Θέμα του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TANIA</dc:creator>
  <cp:lastModifiedBy>Margarita Theodorou</cp:lastModifiedBy>
  <cp:revision>15</cp:revision>
  <dcterms:created xsi:type="dcterms:W3CDTF">2020-12-03T18:48:59Z</dcterms:created>
  <dcterms:modified xsi:type="dcterms:W3CDTF">2020-12-13T14:06:47Z</dcterms:modified>
</cp:coreProperties>
</file>