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5" r:id="rId13"/>
    <p:sldId id="270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6B21-751C-40B5-AC3E-A9597A848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A525A-9450-4A5F-B66C-35C35D9B3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224C4-DB5D-4729-8938-2E8CB9EC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3ADE0-23A4-4C98-AF2A-EC863DCD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C13FC-74DD-46AA-8313-9F8ECB89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46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65D7-D582-43CD-9A16-BEB3C2B5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5112A-D713-40C8-8554-4FDABB748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41F00-D357-4419-859E-0A4CD2B7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5B98-1BC3-46C8-858D-CC01AD0A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C2CDF-D7DC-4BB0-AD7C-D36D87E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7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C5249-707D-41C1-8519-ED29D5A14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1DB49-01C1-4C18-B947-2F3FE98B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254DE-5BB8-4448-BEAC-192CE847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ACF84-61E2-4CBF-B2F5-AD044714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92F9-5C5B-4844-ACD8-ABCAF13D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0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3A6F-4954-49B5-A2EF-29AF526F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D890-DC41-4B06-98DC-713EDC032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4941D-DC51-420C-994B-EF38615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E00B-D3FB-4539-8F6D-AFE891AE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CE034-7211-40A1-9B8A-DD1AA90C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3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03C0-8B9C-4AAF-AAB8-34DBBB81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03287-6578-40D9-9FC0-758CF1669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B8ED-47EB-4F90-8259-E5864BD7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705C2-D74F-4D98-87C3-6B73CBC8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E4A5A-131C-4AB8-BFAB-81F804B3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6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9ECAB-0AC2-4454-9EC6-CAFCDE4C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DA3C1-EC7A-4220-8465-D591DFE5F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0D458-A49A-4D67-BF79-E4A7167CB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BD081-C91E-458B-BF40-ABA2924E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26C0B-19BB-4D92-8C64-89E0AEA5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826C-40D5-4B16-9E63-CF732DEA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03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93AA-2344-40EE-8FBC-FA5F46B1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B3B72-AFF0-4482-87FA-42602C9C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5EE0C-BD52-463D-9C84-A0E5F0BC3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D4186-AFF6-496C-AA40-3BE98727F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5FEDD-A846-4600-92E4-112841916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3243A-5AA9-46A7-A0FD-A822D899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5A0BEC-AFFA-4A77-8505-686F625B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F30CB-E7C4-4E2D-8A65-25D6E367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218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08B4-1A34-4489-9823-BEE0B134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4CD87-2C73-4999-A516-BDB80173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3588F-1FB3-4C6E-A432-2650D2FE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ED901-3C1C-4574-A3BC-6D0DF6C1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79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149ED-9DBB-40F0-9846-88BB77F2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669FD-0F64-4310-81FD-28A923C4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5A4DF-02CA-4B91-A76C-BBB7FB77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0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C306-90CF-4296-82B3-87050CA6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E2750-C492-4C9D-98A8-B621C01D7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D6916-93C1-46BC-82A3-A4233190D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FA403-66AB-4F72-B6A6-D7F1EC1F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E0BB0-4298-4897-B254-65AA322A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1762B-E5AF-4D55-9161-450C8942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35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1673-8E8D-43FA-A4B7-4CDDDB1F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E37D0-7529-4822-A349-8850AF257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4B570-7C3C-432C-86B2-A4BCA4F05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243C2-2DEE-4ECD-8F05-F6F44CBC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662C-06C7-4A9A-AA03-3D0A10CA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59627-5630-49A2-BE22-9519E11A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9148C-2D41-4073-87D1-84C79700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A56C0-4882-45A5-901D-CCEEE16D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5914F-65D2-46C9-91B7-107B63CD3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44E3-8935-4807-8F4E-447208F1E57E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EDAE8-47F2-4971-B2B1-C141FEA0F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6ECE-DF94-40CB-9117-8151D9D82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121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913" y="1722416"/>
            <a:ext cx="4676173" cy="45958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B3CB26-464B-43B2-AD8F-750CBC0FEF8D}"/>
              </a:ext>
            </a:extLst>
          </p:cNvPr>
          <p:cNvSpPr/>
          <p:nvPr/>
        </p:nvSpPr>
        <p:spPr>
          <a:xfrm>
            <a:off x="1084595" y="194817"/>
            <a:ext cx="10022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l-GR" sz="48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Έλα</a:t>
            </a:r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να Παίξουμε με τον κυρ – Χρήστο </a:t>
            </a:r>
          </a:p>
          <a:p>
            <a:pPr algn="ctr"/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και ας βρούμε </a:t>
            </a:r>
            <a:r>
              <a:rPr kumimoji="0" lang="el-GR" sz="4800" b="1" i="0" u="none" strike="noStrike" kern="1200" cap="none" spc="0" normalizeH="0" noProof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τις Λεξούλες </a:t>
            </a:r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απο Χ,χ!</a:t>
            </a:r>
            <a:endParaRPr lang="el-GR" sz="4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85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Τι του άρεσε να φτιάχνει του κυρ-Χρήστου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Σκιάχτρα,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χιονάνθρωπους ή φράχτες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744897-6700-4858-9573-CCE6DF08F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06" y="1885113"/>
            <a:ext cx="3148374" cy="36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Τα Χριστούγεννα ο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κυρ – Χρήστος έπινε 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Τσάι, χαμομήλι ή κακάο;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C845D2-9049-4CEA-B12D-94C5BFB1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282" y="2205348"/>
            <a:ext cx="3036622" cy="298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Του κυρ –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Χρήστου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του άρεσε πολύ να πετάει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Πετρούλες,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ξυλάκια ή χαρταετό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F87511-5DF1-4014-9102-B2DCC5703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16" y="2048717"/>
            <a:ext cx="5565549" cy="24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βρήκε ο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κυρ – Χρήστος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στην αυλή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Ένα βόδι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ένα χταπόδι ή ένα πουλί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B9F1A-EEF3-4CC5-9025-45E3BD5AD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88" y="1708162"/>
            <a:ext cx="2882879" cy="34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χρειάστηκε ο κυρ-Χρήστος για να βρεί το δρόμο για τη θάλασσα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Ένα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χάρτη, μία πυξίδα ή ένα προηγό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04E48-5D5A-4958-BD8B-F1D96A5DA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69" y="1875089"/>
            <a:ext cx="3138005" cy="364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9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Πού κατοικούσε ο ήρωας του παραμυθιού μας; </a:t>
            </a:r>
          </a:p>
          <a:p>
            <a:pPr algn="ctr"/>
            <a:r>
              <a:rPr lang="el-GR" dirty="0"/>
              <a:t>   Σε μία πόλη, σε ένα χωρίο ή στην εξοχή;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D7199-C952-42A5-B42D-C6963CD21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931" y="1814452"/>
            <a:ext cx="30575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Πώς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ονομαζόταν ο χωρικός του παραμυθιού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Μίλτος,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Χρήστος ή Φρίξος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8C31B7-B905-4FC2-9C86-E70AF9740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82" y="2245459"/>
            <a:ext cx="3004382" cy="290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5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Κάθε πρωί που πήγαινε ο κυρ-Χρήστος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Στο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λιβάδι, στο χωράφι ή στο βουνό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CB22F-77D2-4DAF-A808-1B48C23BC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652" y="2150540"/>
            <a:ext cx="4333763" cy="255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Που έσκαβε ο κυρ-Χρήστος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Στην άμμο, στο χώμα ή στις πέτρες 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CCF38C-5DA2-471D-B85B-BFC9A5F40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524" y="2465381"/>
            <a:ext cx="4307953" cy="225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Κάθε πρωί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ο κυρ-Χρήστος καθάριζε απο το χωράφι;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Τα λουλούδια, τα πετράδια ή τα χορτάρια 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134D93-8629-4A5C-9C53-3EB6BD4DC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61" y="2715603"/>
            <a:ext cx="5500890" cy="188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Μόλις γύριζε στο σπίτι του έπινε......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Χυμό, νερό ή αναψυκτικό 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6F8222-5AE8-41EF-9DF5-7BB829091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5" y="2731625"/>
            <a:ext cx="2647810" cy="240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Τι ζωάκι είχε ο κυρ-Χρήστος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Μία χελώνα, μία νυφίτσα ή μία γατούλα  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B46B9-C6D1-4640-987C-E1B1CCA79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797" y="1970590"/>
            <a:ext cx="2546431" cy="291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8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Ο κυρ-Χρήστος καθόταν αναπαυτικά στο σαλόνι του και χάϊδευε......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Έναν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γλάρο, έναν κόκορα ή μία χήνα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EC21A3-159C-4ABF-A817-87065332C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672" y="1528907"/>
            <a:ext cx="2399195" cy="380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gasdoka</dc:creator>
  <cp:lastModifiedBy>Margarita Theodorou</cp:lastModifiedBy>
  <cp:revision>27</cp:revision>
  <dcterms:created xsi:type="dcterms:W3CDTF">2020-12-03T21:43:53Z</dcterms:created>
  <dcterms:modified xsi:type="dcterms:W3CDTF">2020-12-13T14:15:56Z</dcterms:modified>
</cp:coreProperties>
</file>