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4DBB-8980-4657-A2C6-D834793B7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B423B-6FCE-4816-BC82-78EC4607D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8951-6FD3-4889-958E-8B8A5799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5C89-5172-43DB-ADEC-D1E1F146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C3F48-56D7-4AFB-B004-2D56DDD6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8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A52C-321C-4181-BD65-6CE4664F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0C992-79C7-4DCE-A8FB-97DE5F8B8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BE15E-FFAE-4F9F-A74E-12FB27BD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03F9D-6AFD-4C24-87CC-E7175B63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CED86-F046-4144-9F05-D25FEF1A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E9072-3B1E-4F50-BD8A-313B44DCF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E1E55-2D6C-4D37-8FB9-5E5CA717A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A06FD-8193-40EE-AFE6-388398B5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9F9A6-C383-409A-8E43-B6858EB5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5E7FB-F853-4E5A-9E7E-91EB064C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C13F-C504-4240-BEE5-B6817C2F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823D4-327D-414F-974E-5625F8A6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A0A0-70BA-4AA1-8100-B87CAD5A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FCB9A-631C-42CE-B0FB-CD6398BA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C8A58-8506-4AEE-AB8D-AE13EDC7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5598-E931-448D-A12F-75505785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BC648-B8CD-45B3-BE34-260CBB61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AC6E-36D9-4E61-A396-5086E9F4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3AFD1-961B-415C-AE00-61C5628D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3235D-56A0-46F8-8DAE-24071B22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5721-43C9-45C4-A9E0-7128676D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FEAE-5DCD-47A6-97C1-54446AB9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34E2B-E66A-4193-AC3B-E3D5666AB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4CCB1-DC93-4AB4-A45E-64A6BA57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79316-F61E-4208-A40D-82B67F29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2791D-4534-4F73-AD6C-2FF60324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FB62-93CD-4028-815C-6D767689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1C13-9B89-4729-BA58-748F3C60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8A0C5-ECB0-46A1-B6B6-AA0E787D5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49BC2-364E-4882-98FA-6F7F635FF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83EA0-240C-4DE9-80D5-8E3D21CF1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4EF95-9F8F-4FF8-A617-273CF3AB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5FA3-B054-43D0-8231-670A9D57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B327A-6BB4-4866-A7F5-C1CCE559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5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0B46-7242-47CC-AD7B-1F370B7B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8C7E7-3262-4031-B156-482CBEAE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B9E77-D3DB-4F2E-BDAD-CC43AC76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2A633-6010-49B4-9378-702D3C8A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52E90-E7F4-4218-96D8-889FAFA9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04DEA-AF74-4DD3-B3A8-2471C78C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EAC3-7E18-468A-9D1A-32572884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321F-A192-4FF3-82A3-CF250083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1763-7951-40AC-B738-04E38664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48FC4-C38F-4D33-A0DC-396C4605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65871-41EE-45A9-8A59-38942E79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D98C3-8F49-4D9C-BE7B-B76D5DDD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85F84-3EFC-4A61-A0AB-2EEB1E87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E7DC-274C-46C4-9491-4059CDB0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96B03-612E-4B78-BE01-E9D2E3CA5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CFC23-B74A-4A7C-A1FA-BA12FDA88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0BA71-8701-4EA7-9C14-704E915D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9CEBA-181F-428C-A878-C3F9B372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9A7D0-3CC1-4AAA-9661-CE769735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776F9-F344-44B7-AA4A-E95BB5A5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5FF28-CD07-424E-BB07-DD657F04E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91AD8-5EAD-42A0-A6E4-1F4C183CC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1DE2-DB8D-42A7-85CB-AA7EC329DF1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81BA8-3CB2-4D31-8A63-BF428C0A4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72847-14E8-4D7D-853A-5FDA6E678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E6BB-5FFE-4093-B7B5-3CA90EB7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2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F9442-337B-4012-8D4A-BDAB60C8A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6412"/>
          </a:xfrm>
        </p:spPr>
      </p:pic>
    </p:spTree>
    <p:extLst>
      <p:ext uri="{BB962C8B-B14F-4D97-AF65-F5344CB8AC3E}">
        <p14:creationId xmlns:p14="http://schemas.microsoft.com/office/powerpoint/2010/main" val="3862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2CD735-C939-482F-9A82-E14F3BC99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563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63EB5-FAC8-4849-8C7E-88200BD89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379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0B96F3-09E3-46AC-951F-C1270708E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835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691BAA-BCFD-4FEE-80A6-F973E2772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205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185852-63DE-4366-8803-3B31132D9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524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379026-2DE7-4EA5-BDF8-6787C6262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049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28094-8C09-40CA-A00A-4F12266A7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7"/>
            <a:ext cx="12192000" cy="6843243"/>
          </a:xfrm>
        </p:spPr>
      </p:pic>
    </p:spTree>
    <p:extLst>
      <p:ext uri="{BB962C8B-B14F-4D97-AF65-F5344CB8AC3E}">
        <p14:creationId xmlns:p14="http://schemas.microsoft.com/office/powerpoint/2010/main" val="426591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71C2A4-70D9-44B7-8F85-38B891C37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5"/>
            <a:ext cx="12192000" cy="6863965"/>
          </a:xfrm>
        </p:spPr>
      </p:pic>
    </p:spTree>
    <p:extLst>
      <p:ext uri="{BB962C8B-B14F-4D97-AF65-F5344CB8AC3E}">
        <p14:creationId xmlns:p14="http://schemas.microsoft.com/office/powerpoint/2010/main" val="198278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7C0EC-2D19-4C70-AB5C-31E7293FC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0296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B03CC3-ED4C-4FF1-9463-DFC98ED4B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763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4BCF2-2914-4784-9324-DC5E1090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450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4ECBBE-83C4-46E1-8D93-AA8D972C3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848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6D2A9-5FF7-4DBA-A3F3-BCCF440B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350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5C333D-65EF-442F-98FC-0EC2887F8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"/>
            <a:ext cx="12192000" cy="6856370"/>
          </a:xfrm>
        </p:spPr>
      </p:pic>
    </p:spTree>
    <p:extLst>
      <p:ext uri="{BB962C8B-B14F-4D97-AF65-F5344CB8AC3E}">
        <p14:creationId xmlns:p14="http://schemas.microsoft.com/office/powerpoint/2010/main" val="292701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"Ένας καλοσυνάτος χωρικός": ένα παραμύθι για το γράμμα Χ, χ του χειμώνα</dc:title>
  <dc:creator>Toshiba</dc:creator>
  <cp:lastModifiedBy>Margarita Theodorou</cp:lastModifiedBy>
  <cp:revision>3</cp:revision>
  <dcterms:created xsi:type="dcterms:W3CDTF">2020-12-12T15:29:45Z</dcterms:created>
  <dcterms:modified xsi:type="dcterms:W3CDTF">2020-12-13T14:15:03Z</dcterms:modified>
</cp:coreProperties>
</file>