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2D30B6-A21A-411D-B4CF-0F1CC901981F}" type="datetimeFigureOut">
              <a:rPr lang="el-GR" smtClean="0"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D9D573-9239-480C-9C2E-4573752BBAE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175351" cy="1793167"/>
          </a:xfrm>
        </p:spPr>
        <p:txBody>
          <a:bodyPr/>
          <a:lstStyle/>
          <a:p>
            <a:pPr algn="ctr"/>
            <a:r>
              <a:rPr lang="el-GR" dirty="0" smtClean="0"/>
              <a:t>ΓΙΑ ΤΗ ΓΙΟΡΤΗ ΤΗΣ ΜΑΝΑΣ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41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Εσωτερικό κάρτας για να διαλέξετε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4" y="1676400"/>
            <a:ext cx="3565218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3327"/>
            <a:ext cx="31905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2020"/>
            <a:ext cx="6629400" cy="512949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81000" y="1"/>
            <a:ext cx="8610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dirty="0" smtClean="0"/>
              <a:t>Εσωτερικό κάρτας για να διαλέξετε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90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81000" y="1"/>
            <a:ext cx="8610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sz="2400" dirty="0" smtClean="0"/>
              <a:t>Συμπληρώστε με τη βοήθεια ενός μεγάλου τις </a:t>
            </a:r>
            <a:r>
              <a:rPr lang="el-GR" sz="2400" dirty="0" err="1" smtClean="0"/>
              <a:t>προτασούλες</a:t>
            </a:r>
            <a:r>
              <a:rPr lang="el-GR" sz="2400" dirty="0" smtClean="0"/>
              <a:t> και στολίστε την κόλλα σας με καρδούλες και σχέδια.  Προσφέρετε την στη μαμά σας την </a:t>
            </a:r>
            <a:r>
              <a:rPr lang="el-GR" sz="2400" dirty="0"/>
              <a:t>Κ</a:t>
            </a:r>
            <a:r>
              <a:rPr lang="el-GR" sz="2400" dirty="0" smtClean="0"/>
              <a:t>υριακή!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8857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Τι μας προσφέρει η μητέρα μας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696200" cy="5387341"/>
          </a:xfrm>
        </p:spPr>
      </p:pic>
    </p:spTree>
    <p:extLst>
      <p:ext uri="{BB962C8B-B14F-4D97-AF65-F5344CB8AC3E}">
        <p14:creationId xmlns:p14="http://schemas.microsoft.com/office/powerpoint/2010/main" val="71350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1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Τι μας προσφέρει η μητέρα μας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962400" cy="5606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886200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581400" cy="506375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228600"/>
            <a:ext cx="883919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dirty="0" smtClean="0"/>
              <a:t>Πίνακες εμπνευσμένοι από τη μητρότητα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4491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581400" cy="506652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28600"/>
            <a:ext cx="883919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dirty="0" smtClean="0"/>
              <a:t>Πίνακες εμπνευσμένοι από τη μητρότητα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429000" cy="4850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330643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Ζωγραφίστε κι εσείς τον εαυτό σας στην αγκαλιά της μητέρας.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59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7" y="1676400"/>
            <a:ext cx="3352800" cy="474313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83919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dirty="0" smtClean="0"/>
              <a:t>Η αγάπη της μάνας μέσα από τη θρησκεία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6904"/>
            <a:ext cx="3600450" cy="1880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44958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Παναγία, το καλύτερο πρότυπο μάνας,  παρουσιάζεται ως μια φιλεύσπλαχνη μάνα που γίνεται θυσία για το παιδί της, αγνοεί τους νόμους και προστατεύει το παιδί της με κάθε τίμημα.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21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Κάρτες για να διαλέξετε και να φτιάξετε για τη γιορτή της μάνας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800600" cy="440659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633384" cy="34750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927"/>
            <a:ext cx="9144000" cy="2133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smtClean="0"/>
              <a:t>Κάρτες για να διαλέξετε και να φτιάξετε για τη γιορτή της μάνας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86025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633384" cy="34750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927"/>
            <a:ext cx="9144000" cy="2133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l-GR" smtClean="0"/>
              <a:t>Κάρτες για να διαλέξετε και να φτιάξετε για τη γιορτή της μάνας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00694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6180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151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ΓΙΑ ΤΗ ΓΙΟΡΤΗ ΤΗΣ ΜΑΝΑΣ</vt:lpstr>
      <vt:lpstr>Τι μας προσφέρει η μητέρα μας</vt:lpstr>
      <vt:lpstr>Τι μας προσφέρει η μητέρα μας</vt:lpstr>
      <vt:lpstr>PowerPoint Presentation</vt:lpstr>
      <vt:lpstr>PowerPoint Presentation</vt:lpstr>
      <vt:lpstr>PowerPoint Presentation</vt:lpstr>
      <vt:lpstr>Κάρτες για να διαλέξετε και να φτιάξετε για τη γιορτή της μάνας</vt:lpstr>
      <vt:lpstr>PowerPoint Presentation</vt:lpstr>
      <vt:lpstr>PowerPoint Presentation</vt:lpstr>
      <vt:lpstr>Εσωτερικό κάρτας για να διαλέξετε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ΤΗ ΓΙΟΡΤΗ ΤΗΣ ΜΑΝΑΣ</dc:title>
  <dc:creator>MariaPerdiou@outlook.com.gr</dc:creator>
  <cp:lastModifiedBy>MariaPerdiou@outlook.com.gr</cp:lastModifiedBy>
  <cp:revision>4</cp:revision>
  <dcterms:created xsi:type="dcterms:W3CDTF">2020-05-05T08:04:14Z</dcterms:created>
  <dcterms:modified xsi:type="dcterms:W3CDTF">2020-05-05T08:39:11Z</dcterms:modified>
</cp:coreProperties>
</file>