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61" r:id="rId5"/>
    <p:sldId id="262" r:id="rId6"/>
    <p:sldId id="258" r:id="rId7"/>
    <p:sldId id="260" r:id="rId8"/>
    <p:sldId id="259"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5" d="100"/>
          <a:sy n="45" d="100"/>
        </p:scale>
        <p:origin x="8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D65D-70E6-4D78-A0AD-3E7502351F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9C3B8E-8EEA-41B2-8378-34CB429AA1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C3F6A-69E1-455B-9032-A777B532AC04}"/>
              </a:ext>
            </a:extLst>
          </p:cNvPr>
          <p:cNvSpPr>
            <a:spLocks noGrp="1"/>
          </p:cNvSpPr>
          <p:nvPr>
            <p:ph type="dt" sz="half" idx="10"/>
          </p:nvPr>
        </p:nvSpPr>
        <p:spPr/>
        <p:txBody>
          <a:bodyPr/>
          <a:lstStyle/>
          <a:p>
            <a:fld id="{0D031C61-3584-4064-8391-AB613235ADD8}" type="datetimeFigureOut">
              <a:rPr lang="en-US" smtClean="0"/>
              <a:t>4/17/2021</a:t>
            </a:fld>
            <a:endParaRPr lang="en-US"/>
          </a:p>
        </p:txBody>
      </p:sp>
      <p:sp>
        <p:nvSpPr>
          <p:cNvPr id="5" name="Footer Placeholder 4">
            <a:extLst>
              <a:ext uri="{FF2B5EF4-FFF2-40B4-BE49-F238E27FC236}">
                <a16:creationId xmlns:a16="http://schemas.microsoft.com/office/drawing/2014/main" id="{2A3E4C60-6DE7-4B63-8526-47C772A6E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D51B0-6038-436E-A512-5F586CA63038}"/>
              </a:ext>
            </a:extLst>
          </p:cNvPr>
          <p:cNvSpPr>
            <a:spLocks noGrp="1"/>
          </p:cNvSpPr>
          <p:nvPr>
            <p:ph type="sldNum" sz="quarter" idx="12"/>
          </p:nvPr>
        </p:nvSpPr>
        <p:spPr/>
        <p:txBody>
          <a:bodyPr/>
          <a:lstStyle/>
          <a:p>
            <a:fld id="{7C7C79C5-727C-495E-99C9-C05B5AA46ADE}" type="slidenum">
              <a:rPr lang="en-US" smtClean="0"/>
              <a:t>‹#›</a:t>
            </a:fld>
            <a:endParaRPr lang="en-US"/>
          </a:p>
        </p:txBody>
      </p:sp>
    </p:spTree>
    <p:extLst>
      <p:ext uri="{BB962C8B-B14F-4D97-AF65-F5344CB8AC3E}">
        <p14:creationId xmlns:p14="http://schemas.microsoft.com/office/powerpoint/2010/main" val="3418187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1908-4048-4EB6-AB60-EC896A2DA7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589BE1-B9D1-4A4C-B0D1-0131B7668B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81567-611D-4144-8D1F-DA780F6D55DA}"/>
              </a:ext>
            </a:extLst>
          </p:cNvPr>
          <p:cNvSpPr>
            <a:spLocks noGrp="1"/>
          </p:cNvSpPr>
          <p:nvPr>
            <p:ph type="dt" sz="half" idx="10"/>
          </p:nvPr>
        </p:nvSpPr>
        <p:spPr/>
        <p:txBody>
          <a:bodyPr/>
          <a:lstStyle/>
          <a:p>
            <a:fld id="{0D031C61-3584-4064-8391-AB613235ADD8}" type="datetimeFigureOut">
              <a:rPr lang="en-US" smtClean="0"/>
              <a:t>4/17/2021</a:t>
            </a:fld>
            <a:endParaRPr lang="en-US"/>
          </a:p>
        </p:txBody>
      </p:sp>
      <p:sp>
        <p:nvSpPr>
          <p:cNvPr id="5" name="Footer Placeholder 4">
            <a:extLst>
              <a:ext uri="{FF2B5EF4-FFF2-40B4-BE49-F238E27FC236}">
                <a16:creationId xmlns:a16="http://schemas.microsoft.com/office/drawing/2014/main" id="{33A80073-311B-4767-BEF9-4486296FE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CC5F4-E5A2-4770-A4BA-5079B3C49AA2}"/>
              </a:ext>
            </a:extLst>
          </p:cNvPr>
          <p:cNvSpPr>
            <a:spLocks noGrp="1"/>
          </p:cNvSpPr>
          <p:nvPr>
            <p:ph type="sldNum" sz="quarter" idx="12"/>
          </p:nvPr>
        </p:nvSpPr>
        <p:spPr/>
        <p:txBody>
          <a:bodyPr/>
          <a:lstStyle/>
          <a:p>
            <a:fld id="{7C7C79C5-727C-495E-99C9-C05B5AA46ADE}" type="slidenum">
              <a:rPr lang="en-US" smtClean="0"/>
              <a:t>‹#›</a:t>
            </a:fld>
            <a:endParaRPr lang="en-US"/>
          </a:p>
        </p:txBody>
      </p:sp>
    </p:spTree>
    <p:extLst>
      <p:ext uri="{BB962C8B-B14F-4D97-AF65-F5344CB8AC3E}">
        <p14:creationId xmlns:p14="http://schemas.microsoft.com/office/powerpoint/2010/main" val="181946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67361-7A26-417A-8AC0-D770C7D1E5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99627E-50CD-442E-8260-2A302FFF0B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C09C6-EF3E-4F6C-9537-2B2CA2DD359C}"/>
              </a:ext>
            </a:extLst>
          </p:cNvPr>
          <p:cNvSpPr>
            <a:spLocks noGrp="1"/>
          </p:cNvSpPr>
          <p:nvPr>
            <p:ph type="dt" sz="half" idx="10"/>
          </p:nvPr>
        </p:nvSpPr>
        <p:spPr/>
        <p:txBody>
          <a:bodyPr/>
          <a:lstStyle/>
          <a:p>
            <a:fld id="{0D031C61-3584-4064-8391-AB613235ADD8}" type="datetimeFigureOut">
              <a:rPr lang="en-US" smtClean="0"/>
              <a:t>4/17/2021</a:t>
            </a:fld>
            <a:endParaRPr lang="en-US"/>
          </a:p>
        </p:txBody>
      </p:sp>
      <p:sp>
        <p:nvSpPr>
          <p:cNvPr id="5" name="Footer Placeholder 4">
            <a:extLst>
              <a:ext uri="{FF2B5EF4-FFF2-40B4-BE49-F238E27FC236}">
                <a16:creationId xmlns:a16="http://schemas.microsoft.com/office/drawing/2014/main" id="{DB57287A-BADD-4FF5-9991-5B183BFEE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FFEB9-EB6D-43A5-B69E-7DE525FFED89}"/>
              </a:ext>
            </a:extLst>
          </p:cNvPr>
          <p:cNvSpPr>
            <a:spLocks noGrp="1"/>
          </p:cNvSpPr>
          <p:nvPr>
            <p:ph type="sldNum" sz="quarter" idx="12"/>
          </p:nvPr>
        </p:nvSpPr>
        <p:spPr/>
        <p:txBody>
          <a:bodyPr/>
          <a:lstStyle/>
          <a:p>
            <a:fld id="{7C7C79C5-727C-495E-99C9-C05B5AA46ADE}" type="slidenum">
              <a:rPr lang="en-US" smtClean="0"/>
              <a:t>‹#›</a:t>
            </a:fld>
            <a:endParaRPr lang="en-US"/>
          </a:p>
        </p:txBody>
      </p:sp>
    </p:spTree>
    <p:extLst>
      <p:ext uri="{BB962C8B-B14F-4D97-AF65-F5344CB8AC3E}">
        <p14:creationId xmlns:p14="http://schemas.microsoft.com/office/powerpoint/2010/main" val="2730578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77DDF-4C5E-42A6-BD50-03CB1F95B7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65BE7E-D84E-4954-81D3-E38322EA70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C8EB9-9F2A-4729-9D88-42FEB41C1E5F}"/>
              </a:ext>
            </a:extLst>
          </p:cNvPr>
          <p:cNvSpPr>
            <a:spLocks noGrp="1"/>
          </p:cNvSpPr>
          <p:nvPr>
            <p:ph type="dt" sz="half" idx="10"/>
          </p:nvPr>
        </p:nvSpPr>
        <p:spPr/>
        <p:txBody>
          <a:bodyPr/>
          <a:lstStyle/>
          <a:p>
            <a:fld id="{0D031C61-3584-4064-8391-AB613235ADD8}" type="datetimeFigureOut">
              <a:rPr lang="en-US" smtClean="0"/>
              <a:t>4/17/2021</a:t>
            </a:fld>
            <a:endParaRPr lang="en-US"/>
          </a:p>
        </p:txBody>
      </p:sp>
      <p:sp>
        <p:nvSpPr>
          <p:cNvPr id="5" name="Footer Placeholder 4">
            <a:extLst>
              <a:ext uri="{FF2B5EF4-FFF2-40B4-BE49-F238E27FC236}">
                <a16:creationId xmlns:a16="http://schemas.microsoft.com/office/drawing/2014/main" id="{B47CAA67-3B0E-46CA-BD09-9A6881855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AE225-90BE-4FD9-8A74-187E78191CE6}"/>
              </a:ext>
            </a:extLst>
          </p:cNvPr>
          <p:cNvSpPr>
            <a:spLocks noGrp="1"/>
          </p:cNvSpPr>
          <p:nvPr>
            <p:ph type="sldNum" sz="quarter" idx="12"/>
          </p:nvPr>
        </p:nvSpPr>
        <p:spPr/>
        <p:txBody>
          <a:bodyPr/>
          <a:lstStyle/>
          <a:p>
            <a:fld id="{7C7C79C5-727C-495E-99C9-C05B5AA46ADE}" type="slidenum">
              <a:rPr lang="en-US" smtClean="0"/>
              <a:t>‹#›</a:t>
            </a:fld>
            <a:endParaRPr lang="en-US"/>
          </a:p>
        </p:txBody>
      </p:sp>
    </p:spTree>
    <p:extLst>
      <p:ext uri="{BB962C8B-B14F-4D97-AF65-F5344CB8AC3E}">
        <p14:creationId xmlns:p14="http://schemas.microsoft.com/office/powerpoint/2010/main" val="332161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0EE2-4053-414E-A330-5D33CF010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71F901-43C5-4E1C-B4DE-88DB921308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AD21E4-FA32-4A92-AB9F-CCAB3388AE87}"/>
              </a:ext>
            </a:extLst>
          </p:cNvPr>
          <p:cNvSpPr>
            <a:spLocks noGrp="1"/>
          </p:cNvSpPr>
          <p:nvPr>
            <p:ph type="dt" sz="half" idx="10"/>
          </p:nvPr>
        </p:nvSpPr>
        <p:spPr/>
        <p:txBody>
          <a:bodyPr/>
          <a:lstStyle/>
          <a:p>
            <a:fld id="{0D031C61-3584-4064-8391-AB613235ADD8}" type="datetimeFigureOut">
              <a:rPr lang="en-US" smtClean="0"/>
              <a:t>4/17/2021</a:t>
            </a:fld>
            <a:endParaRPr lang="en-US"/>
          </a:p>
        </p:txBody>
      </p:sp>
      <p:sp>
        <p:nvSpPr>
          <p:cNvPr id="5" name="Footer Placeholder 4">
            <a:extLst>
              <a:ext uri="{FF2B5EF4-FFF2-40B4-BE49-F238E27FC236}">
                <a16:creationId xmlns:a16="http://schemas.microsoft.com/office/drawing/2014/main" id="{1DE1BF98-24C7-4C4C-BA11-43717B821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250E2-0915-47E3-B7C9-5BA4725D923B}"/>
              </a:ext>
            </a:extLst>
          </p:cNvPr>
          <p:cNvSpPr>
            <a:spLocks noGrp="1"/>
          </p:cNvSpPr>
          <p:nvPr>
            <p:ph type="sldNum" sz="quarter" idx="12"/>
          </p:nvPr>
        </p:nvSpPr>
        <p:spPr/>
        <p:txBody>
          <a:bodyPr/>
          <a:lstStyle/>
          <a:p>
            <a:fld id="{7C7C79C5-727C-495E-99C9-C05B5AA46ADE}" type="slidenum">
              <a:rPr lang="en-US" smtClean="0"/>
              <a:t>‹#›</a:t>
            </a:fld>
            <a:endParaRPr lang="en-US"/>
          </a:p>
        </p:txBody>
      </p:sp>
    </p:spTree>
    <p:extLst>
      <p:ext uri="{BB962C8B-B14F-4D97-AF65-F5344CB8AC3E}">
        <p14:creationId xmlns:p14="http://schemas.microsoft.com/office/powerpoint/2010/main" val="166688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7D5FE-8998-4FE2-9EF9-1584CDDC58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CC6365-7239-4D95-9942-FBDD623123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22AFFF-AE0E-4588-A227-008D5BBAC1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5C9313-2472-4B5C-A1C0-A96894E30314}"/>
              </a:ext>
            </a:extLst>
          </p:cNvPr>
          <p:cNvSpPr>
            <a:spLocks noGrp="1"/>
          </p:cNvSpPr>
          <p:nvPr>
            <p:ph type="dt" sz="half" idx="10"/>
          </p:nvPr>
        </p:nvSpPr>
        <p:spPr/>
        <p:txBody>
          <a:bodyPr/>
          <a:lstStyle/>
          <a:p>
            <a:fld id="{0D031C61-3584-4064-8391-AB613235ADD8}" type="datetimeFigureOut">
              <a:rPr lang="en-US" smtClean="0"/>
              <a:t>4/17/2021</a:t>
            </a:fld>
            <a:endParaRPr lang="en-US"/>
          </a:p>
        </p:txBody>
      </p:sp>
      <p:sp>
        <p:nvSpPr>
          <p:cNvPr id="6" name="Footer Placeholder 5">
            <a:extLst>
              <a:ext uri="{FF2B5EF4-FFF2-40B4-BE49-F238E27FC236}">
                <a16:creationId xmlns:a16="http://schemas.microsoft.com/office/drawing/2014/main" id="{A928C16C-9D1D-4939-BCE4-40C64019C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B3AC97-6700-4E2A-A1C3-0288379C6EAB}"/>
              </a:ext>
            </a:extLst>
          </p:cNvPr>
          <p:cNvSpPr>
            <a:spLocks noGrp="1"/>
          </p:cNvSpPr>
          <p:nvPr>
            <p:ph type="sldNum" sz="quarter" idx="12"/>
          </p:nvPr>
        </p:nvSpPr>
        <p:spPr/>
        <p:txBody>
          <a:bodyPr/>
          <a:lstStyle/>
          <a:p>
            <a:fld id="{7C7C79C5-727C-495E-99C9-C05B5AA46ADE}" type="slidenum">
              <a:rPr lang="en-US" smtClean="0"/>
              <a:t>‹#›</a:t>
            </a:fld>
            <a:endParaRPr lang="en-US"/>
          </a:p>
        </p:txBody>
      </p:sp>
    </p:spTree>
    <p:extLst>
      <p:ext uri="{BB962C8B-B14F-4D97-AF65-F5344CB8AC3E}">
        <p14:creationId xmlns:p14="http://schemas.microsoft.com/office/powerpoint/2010/main" val="35112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40C32-4759-473E-AC59-D5720D34F9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BC80B5-881D-4AFC-89BD-DA4DED55DF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AE37A-59FD-4C11-A366-7A37317D1F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79AF55-D0C0-4D8A-9DF1-1BDE60FA67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009AC8-1AEC-4AB1-BEBB-E0C9366F79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9B7831-AF75-4B59-84FC-0DA7E75D3A45}"/>
              </a:ext>
            </a:extLst>
          </p:cNvPr>
          <p:cNvSpPr>
            <a:spLocks noGrp="1"/>
          </p:cNvSpPr>
          <p:nvPr>
            <p:ph type="dt" sz="half" idx="10"/>
          </p:nvPr>
        </p:nvSpPr>
        <p:spPr/>
        <p:txBody>
          <a:bodyPr/>
          <a:lstStyle/>
          <a:p>
            <a:fld id="{0D031C61-3584-4064-8391-AB613235ADD8}" type="datetimeFigureOut">
              <a:rPr lang="en-US" smtClean="0"/>
              <a:t>4/17/2021</a:t>
            </a:fld>
            <a:endParaRPr lang="en-US"/>
          </a:p>
        </p:txBody>
      </p:sp>
      <p:sp>
        <p:nvSpPr>
          <p:cNvPr id="8" name="Footer Placeholder 7">
            <a:extLst>
              <a:ext uri="{FF2B5EF4-FFF2-40B4-BE49-F238E27FC236}">
                <a16:creationId xmlns:a16="http://schemas.microsoft.com/office/drawing/2014/main" id="{8F3BA56E-0B1A-41DB-ABE1-7175FEF593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B87450-9CDF-4F6D-A50D-D88DB3AF0EBD}"/>
              </a:ext>
            </a:extLst>
          </p:cNvPr>
          <p:cNvSpPr>
            <a:spLocks noGrp="1"/>
          </p:cNvSpPr>
          <p:nvPr>
            <p:ph type="sldNum" sz="quarter" idx="12"/>
          </p:nvPr>
        </p:nvSpPr>
        <p:spPr/>
        <p:txBody>
          <a:bodyPr/>
          <a:lstStyle/>
          <a:p>
            <a:fld id="{7C7C79C5-727C-495E-99C9-C05B5AA46ADE}" type="slidenum">
              <a:rPr lang="en-US" smtClean="0"/>
              <a:t>‹#›</a:t>
            </a:fld>
            <a:endParaRPr lang="en-US"/>
          </a:p>
        </p:txBody>
      </p:sp>
    </p:spTree>
    <p:extLst>
      <p:ext uri="{BB962C8B-B14F-4D97-AF65-F5344CB8AC3E}">
        <p14:creationId xmlns:p14="http://schemas.microsoft.com/office/powerpoint/2010/main" val="171862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DCD23-E0EB-42D4-BAEC-6142CFD95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3E68F1-559D-4166-8B92-2330621E5139}"/>
              </a:ext>
            </a:extLst>
          </p:cNvPr>
          <p:cNvSpPr>
            <a:spLocks noGrp="1"/>
          </p:cNvSpPr>
          <p:nvPr>
            <p:ph type="dt" sz="half" idx="10"/>
          </p:nvPr>
        </p:nvSpPr>
        <p:spPr/>
        <p:txBody>
          <a:bodyPr/>
          <a:lstStyle/>
          <a:p>
            <a:fld id="{0D031C61-3584-4064-8391-AB613235ADD8}" type="datetimeFigureOut">
              <a:rPr lang="en-US" smtClean="0"/>
              <a:t>4/17/2021</a:t>
            </a:fld>
            <a:endParaRPr lang="en-US"/>
          </a:p>
        </p:txBody>
      </p:sp>
      <p:sp>
        <p:nvSpPr>
          <p:cNvPr id="4" name="Footer Placeholder 3">
            <a:extLst>
              <a:ext uri="{FF2B5EF4-FFF2-40B4-BE49-F238E27FC236}">
                <a16:creationId xmlns:a16="http://schemas.microsoft.com/office/drawing/2014/main" id="{F5333DC6-2BE1-4E71-9E62-5DEBAEFDD0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2B9046-F0B7-476B-80D6-93E590D8E7A0}"/>
              </a:ext>
            </a:extLst>
          </p:cNvPr>
          <p:cNvSpPr>
            <a:spLocks noGrp="1"/>
          </p:cNvSpPr>
          <p:nvPr>
            <p:ph type="sldNum" sz="quarter" idx="12"/>
          </p:nvPr>
        </p:nvSpPr>
        <p:spPr/>
        <p:txBody>
          <a:bodyPr/>
          <a:lstStyle/>
          <a:p>
            <a:fld id="{7C7C79C5-727C-495E-99C9-C05B5AA46ADE}" type="slidenum">
              <a:rPr lang="en-US" smtClean="0"/>
              <a:t>‹#›</a:t>
            </a:fld>
            <a:endParaRPr lang="en-US"/>
          </a:p>
        </p:txBody>
      </p:sp>
    </p:spTree>
    <p:extLst>
      <p:ext uri="{BB962C8B-B14F-4D97-AF65-F5344CB8AC3E}">
        <p14:creationId xmlns:p14="http://schemas.microsoft.com/office/powerpoint/2010/main" val="76291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6307DE-EFA6-4AD3-9393-1FFB32A42CAE}"/>
              </a:ext>
            </a:extLst>
          </p:cNvPr>
          <p:cNvSpPr>
            <a:spLocks noGrp="1"/>
          </p:cNvSpPr>
          <p:nvPr>
            <p:ph type="dt" sz="half" idx="10"/>
          </p:nvPr>
        </p:nvSpPr>
        <p:spPr/>
        <p:txBody>
          <a:bodyPr/>
          <a:lstStyle/>
          <a:p>
            <a:fld id="{0D031C61-3584-4064-8391-AB613235ADD8}" type="datetimeFigureOut">
              <a:rPr lang="en-US" smtClean="0"/>
              <a:t>4/17/2021</a:t>
            </a:fld>
            <a:endParaRPr lang="en-US"/>
          </a:p>
        </p:txBody>
      </p:sp>
      <p:sp>
        <p:nvSpPr>
          <p:cNvPr id="3" name="Footer Placeholder 2">
            <a:extLst>
              <a:ext uri="{FF2B5EF4-FFF2-40B4-BE49-F238E27FC236}">
                <a16:creationId xmlns:a16="http://schemas.microsoft.com/office/drawing/2014/main" id="{48CDEEB4-BC7A-4C6B-8C90-33FB445082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4B76F6-2431-4044-A812-510A7B4D3978}"/>
              </a:ext>
            </a:extLst>
          </p:cNvPr>
          <p:cNvSpPr>
            <a:spLocks noGrp="1"/>
          </p:cNvSpPr>
          <p:nvPr>
            <p:ph type="sldNum" sz="quarter" idx="12"/>
          </p:nvPr>
        </p:nvSpPr>
        <p:spPr/>
        <p:txBody>
          <a:bodyPr/>
          <a:lstStyle/>
          <a:p>
            <a:fld id="{7C7C79C5-727C-495E-99C9-C05B5AA46ADE}" type="slidenum">
              <a:rPr lang="en-US" smtClean="0"/>
              <a:t>‹#›</a:t>
            </a:fld>
            <a:endParaRPr lang="en-US"/>
          </a:p>
        </p:txBody>
      </p:sp>
    </p:spTree>
    <p:extLst>
      <p:ext uri="{BB962C8B-B14F-4D97-AF65-F5344CB8AC3E}">
        <p14:creationId xmlns:p14="http://schemas.microsoft.com/office/powerpoint/2010/main" val="1935431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BB4E-F496-42C9-B932-F74490FD4C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1807C0-257B-442A-9AE6-581B45C0D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1ED629-1BF3-4589-BBF6-CE4122E4BB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900364-52D8-4899-9DBE-5FD63F9612C6}"/>
              </a:ext>
            </a:extLst>
          </p:cNvPr>
          <p:cNvSpPr>
            <a:spLocks noGrp="1"/>
          </p:cNvSpPr>
          <p:nvPr>
            <p:ph type="dt" sz="half" idx="10"/>
          </p:nvPr>
        </p:nvSpPr>
        <p:spPr/>
        <p:txBody>
          <a:bodyPr/>
          <a:lstStyle/>
          <a:p>
            <a:fld id="{0D031C61-3584-4064-8391-AB613235ADD8}" type="datetimeFigureOut">
              <a:rPr lang="en-US" smtClean="0"/>
              <a:t>4/17/2021</a:t>
            </a:fld>
            <a:endParaRPr lang="en-US"/>
          </a:p>
        </p:txBody>
      </p:sp>
      <p:sp>
        <p:nvSpPr>
          <p:cNvPr id="6" name="Footer Placeholder 5">
            <a:extLst>
              <a:ext uri="{FF2B5EF4-FFF2-40B4-BE49-F238E27FC236}">
                <a16:creationId xmlns:a16="http://schemas.microsoft.com/office/drawing/2014/main" id="{A1E97230-E356-4753-BDC9-98C055B14D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7ACBA-CF7F-4A9E-A37A-D23894C90A20}"/>
              </a:ext>
            </a:extLst>
          </p:cNvPr>
          <p:cNvSpPr>
            <a:spLocks noGrp="1"/>
          </p:cNvSpPr>
          <p:nvPr>
            <p:ph type="sldNum" sz="quarter" idx="12"/>
          </p:nvPr>
        </p:nvSpPr>
        <p:spPr/>
        <p:txBody>
          <a:bodyPr/>
          <a:lstStyle/>
          <a:p>
            <a:fld id="{7C7C79C5-727C-495E-99C9-C05B5AA46ADE}" type="slidenum">
              <a:rPr lang="en-US" smtClean="0"/>
              <a:t>‹#›</a:t>
            </a:fld>
            <a:endParaRPr lang="en-US"/>
          </a:p>
        </p:txBody>
      </p:sp>
    </p:spTree>
    <p:extLst>
      <p:ext uri="{BB962C8B-B14F-4D97-AF65-F5344CB8AC3E}">
        <p14:creationId xmlns:p14="http://schemas.microsoft.com/office/powerpoint/2010/main" val="315859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7B76E-FB83-4131-BF58-E6212AAE29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3AA4C1-6A11-4E0B-90B4-6CEFA5EE9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97E717-1426-4806-95F6-E909A1FDF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647B5-3FB4-4CC7-A6F0-753B75A95B49}"/>
              </a:ext>
            </a:extLst>
          </p:cNvPr>
          <p:cNvSpPr>
            <a:spLocks noGrp="1"/>
          </p:cNvSpPr>
          <p:nvPr>
            <p:ph type="dt" sz="half" idx="10"/>
          </p:nvPr>
        </p:nvSpPr>
        <p:spPr/>
        <p:txBody>
          <a:bodyPr/>
          <a:lstStyle/>
          <a:p>
            <a:fld id="{0D031C61-3584-4064-8391-AB613235ADD8}" type="datetimeFigureOut">
              <a:rPr lang="en-US" smtClean="0"/>
              <a:t>4/17/2021</a:t>
            </a:fld>
            <a:endParaRPr lang="en-US"/>
          </a:p>
        </p:txBody>
      </p:sp>
      <p:sp>
        <p:nvSpPr>
          <p:cNvPr id="6" name="Footer Placeholder 5">
            <a:extLst>
              <a:ext uri="{FF2B5EF4-FFF2-40B4-BE49-F238E27FC236}">
                <a16:creationId xmlns:a16="http://schemas.microsoft.com/office/drawing/2014/main" id="{1A068C49-0248-4819-914B-8067C4FC49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215BFD-ABC4-43E3-9D55-DA0C54E57E06}"/>
              </a:ext>
            </a:extLst>
          </p:cNvPr>
          <p:cNvSpPr>
            <a:spLocks noGrp="1"/>
          </p:cNvSpPr>
          <p:nvPr>
            <p:ph type="sldNum" sz="quarter" idx="12"/>
          </p:nvPr>
        </p:nvSpPr>
        <p:spPr/>
        <p:txBody>
          <a:bodyPr/>
          <a:lstStyle/>
          <a:p>
            <a:fld id="{7C7C79C5-727C-495E-99C9-C05B5AA46ADE}" type="slidenum">
              <a:rPr lang="en-US" smtClean="0"/>
              <a:t>‹#›</a:t>
            </a:fld>
            <a:endParaRPr lang="en-US"/>
          </a:p>
        </p:txBody>
      </p:sp>
    </p:spTree>
    <p:extLst>
      <p:ext uri="{BB962C8B-B14F-4D97-AF65-F5344CB8AC3E}">
        <p14:creationId xmlns:p14="http://schemas.microsoft.com/office/powerpoint/2010/main" val="779541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FA2EF0-49B9-485A-A9E6-06D0ECCB4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6F19AF-187E-4D48-9412-064C8D08D6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CEB44-E5AE-4BF5-8AD8-E9E7FEA3E6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31C61-3584-4064-8391-AB613235ADD8}" type="datetimeFigureOut">
              <a:rPr lang="en-US" smtClean="0"/>
              <a:t>4/17/2021</a:t>
            </a:fld>
            <a:endParaRPr lang="en-US"/>
          </a:p>
        </p:txBody>
      </p:sp>
      <p:sp>
        <p:nvSpPr>
          <p:cNvPr id="5" name="Footer Placeholder 4">
            <a:extLst>
              <a:ext uri="{FF2B5EF4-FFF2-40B4-BE49-F238E27FC236}">
                <a16:creationId xmlns:a16="http://schemas.microsoft.com/office/drawing/2014/main" id="{1E5A63D7-DBE6-4456-A0AD-E61EF29702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5E059-4B38-48B9-B5EB-7AF8F8501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C79C5-727C-495E-99C9-C05B5AA46ADE}" type="slidenum">
              <a:rPr lang="en-US" smtClean="0"/>
              <a:t>‹#›</a:t>
            </a:fld>
            <a:endParaRPr lang="en-US"/>
          </a:p>
        </p:txBody>
      </p:sp>
    </p:spTree>
    <p:extLst>
      <p:ext uri="{BB962C8B-B14F-4D97-AF65-F5344CB8AC3E}">
        <p14:creationId xmlns:p14="http://schemas.microsoft.com/office/powerpoint/2010/main" val="1470840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D6C1-C4AC-49EC-B412-5273DDA54533}"/>
              </a:ext>
            </a:extLst>
          </p:cNvPr>
          <p:cNvSpPr>
            <a:spLocks noGrp="1"/>
          </p:cNvSpPr>
          <p:nvPr>
            <p:ph type="ctrTitle"/>
          </p:nvPr>
        </p:nvSpPr>
        <p:spPr>
          <a:xfrm>
            <a:off x="1524000" y="278297"/>
            <a:ext cx="9144000" cy="1974573"/>
          </a:xfrm>
        </p:spPr>
        <p:txBody>
          <a:bodyPr>
            <a:normAutofit fontScale="90000"/>
          </a:bodyPr>
          <a:lstStyle/>
          <a:p>
            <a:br>
              <a:rPr lang="el-GR" sz="7300" dirty="0"/>
            </a:br>
            <a:r>
              <a:rPr lang="el-GR" sz="8000" b="1" dirty="0"/>
              <a:t>Ποίημα</a:t>
            </a:r>
            <a:br>
              <a:rPr lang="el-GR" sz="8000" b="1" dirty="0"/>
            </a:br>
            <a:r>
              <a:rPr lang="el-GR" sz="8000" b="1" dirty="0"/>
              <a:t>Αυγό</a:t>
            </a:r>
            <a:endParaRPr lang="en-US" b="1" dirty="0"/>
          </a:p>
        </p:txBody>
      </p:sp>
      <p:sp>
        <p:nvSpPr>
          <p:cNvPr id="3" name="Subtitle 2">
            <a:extLst>
              <a:ext uri="{FF2B5EF4-FFF2-40B4-BE49-F238E27FC236}">
                <a16:creationId xmlns:a16="http://schemas.microsoft.com/office/drawing/2014/main" id="{67860EA2-8B08-4C8C-991B-8354923784B0}"/>
              </a:ext>
            </a:extLst>
          </p:cNvPr>
          <p:cNvSpPr>
            <a:spLocks noGrp="1"/>
          </p:cNvSpPr>
          <p:nvPr>
            <p:ph type="subTitle" idx="1"/>
          </p:nvPr>
        </p:nvSpPr>
        <p:spPr>
          <a:xfrm>
            <a:off x="1524000" y="1974575"/>
            <a:ext cx="9144000" cy="1075979"/>
          </a:xfrm>
        </p:spPr>
        <p:txBody>
          <a:bodyPr>
            <a:normAutofit/>
          </a:bodyPr>
          <a:lstStyle/>
          <a:p>
            <a:r>
              <a:rPr lang="el-GR" sz="3200" dirty="0"/>
              <a:t>Δραστηριότητες με γλωσσικά παιχνίδια από το αγαπημένο μου βιβλίο</a:t>
            </a:r>
          </a:p>
          <a:p>
            <a:endParaRPr lang="en-US" sz="3200" dirty="0"/>
          </a:p>
        </p:txBody>
      </p:sp>
      <p:pic>
        <p:nvPicPr>
          <p:cNvPr id="8" name="Picture 7">
            <a:extLst>
              <a:ext uri="{FF2B5EF4-FFF2-40B4-BE49-F238E27FC236}">
                <a16:creationId xmlns:a16="http://schemas.microsoft.com/office/drawing/2014/main" id="{17CD695F-873E-4607-A782-52D75FDAF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4" y="2731174"/>
            <a:ext cx="3034746" cy="3747914"/>
          </a:xfrm>
          <a:prstGeom prst="rect">
            <a:avLst/>
          </a:prstGeom>
        </p:spPr>
      </p:pic>
      <p:sp>
        <p:nvSpPr>
          <p:cNvPr id="4" name="TextBox 3">
            <a:extLst>
              <a:ext uri="{FF2B5EF4-FFF2-40B4-BE49-F238E27FC236}">
                <a16:creationId xmlns:a16="http://schemas.microsoft.com/office/drawing/2014/main" id="{89A0B534-2E42-474F-8EE7-9FEDBDC35765}"/>
              </a:ext>
            </a:extLst>
          </p:cNvPr>
          <p:cNvSpPr txBox="1"/>
          <p:nvPr/>
        </p:nvSpPr>
        <p:spPr>
          <a:xfrm>
            <a:off x="4333461" y="3050554"/>
            <a:ext cx="7176052" cy="1569660"/>
          </a:xfrm>
          <a:prstGeom prst="rect">
            <a:avLst/>
          </a:prstGeom>
          <a:noFill/>
        </p:spPr>
        <p:txBody>
          <a:bodyPr wrap="square" rtlCol="0">
            <a:spAutoFit/>
          </a:bodyPr>
          <a:lstStyle/>
          <a:p>
            <a:r>
              <a:rPr lang="el-GR" altLang="en-US" sz="3200" dirty="0"/>
              <a:t>Πρόγραμμα εξ αποστάσεως εκπαίδευσης  </a:t>
            </a:r>
          </a:p>
          <a:p>
            <a:r>
              <a:rPr lang="el-GR" altLang="en-US" sz="3200" dirty="0"/>
              <a:t>Γνωστικό Αντικείμενο: Γλώσσα</a:t>
            </a:r>
          </a:p>
          <a:p>
            <a:r>
              <a:rPr lang="el-GR" altLang="en-US" sz="3200" dirty="0"/>
              <a:t>Δημόσιο Νηπιαγωγείο </a:t>
            </a:r>
            <a:r>
              <a:rPr lang="el-GR" altLang="en-US" sz="3200"/>
              <a:t>Έμπας</a:t>
            </a:r>
            <a:endParaRPr lang="el-GR" altLang="en-US" sz="3200" dirty="0"/>
          </a:p>
        </p:txBody>
      </p:sp>
    </p:spTree>
    <p:extLst>
      <p:ext uri="{BB962C8B-B14F-4D97-AF65-F5344CB8AC3E}">
        <p14:creationId xmlns:p14="http://schemas.microsoft.com/office/powerpoint/2010/main" val="15275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F5092-C3B9-44A5-997D-6C8024A54B1E}"/>
              </a:ext>
            </a:extLst>
          </p:cNvPr>
          <p:cNvSpPr>
            <a:spLocks noGrp="1"/>
          </p:cNvSpPr>
          <p:nvPr>
            <p:ph type="title"/>
          </p:nvPr>
        </p:nvSpPr>
        <p:spPr/>
        <p:txBody>
          <a:bodyPr>
            <a:normAutofit fontScale="90000"/>
          </a:bodyPr>
          <a:lstStyle/>
          <a:p>
            <a:pPr algn="ctr"/>
            <a:r>
              <a:rPr lang="el-GR" sz="9600" dirty="0"/>
              <a:t>Ποίημα</a:t>
            </a:r>
            <a:endParaRPr lang="en-US" sz="9600" dirty="0"/>
          </a:p>
        </p:txBody>
      </p:sp>
      <p:sp>
        <p:nvSpPr>
          <p:cNvPr id="3" name="Content Placeholder 2">
            <a:extLst>
              <a:ext uri="{FF2B5EF4-FFF2-40B4-BE49-F238E27FC236}">
                <a16:creationId xmlns:a16="http://schemas.microsoft.com/office/drawing/2014/main" id="{56569850-D57B-464E-A9C0-2792196541D9}"/>
              </a:ext>
            </a:extLst>
          </p:cNvPr>
          <p:cNvSpPr txBox="1">
            <a:spLocks/>
          </p:cNvSpPr>
          <p:nvPr/>
        </p:nvSpPr>
        <p:spPr>
          <a:xfrm>
            <a:off x="3705639" y="1690689"/>
            <a:ext cx="4780722" cy="5001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A</a:t>
            </a:r>
            <a:r>
              <a:rPr lang="el-GR" b="1" dirty="0"/>
              <a:t>υγό</a:t>
            </a:r>
            <a:endParaRPr lang="en-US" b="1" dirty="0"/>
          </a:p>
          <a:p>
            <a:pPr marL="0" indent="0" algn="ctr">
              <a:buNone/>
            </a:pPr>
            <a:r>
              <a:rPr lang="el-GR" b="1" dirty="0"/>
              <a:t>Ένα αυγό κρατώ</a:t>
            </a:r>
          </a:p>
          <a:p>
            <a:pPr marL="0" indent="0" algn="ctr">
              <a:buNone/>
            </a:pPr>
            <a:r>
              <a:rPr lang="el-GR" b="1" dirty="0"/>
              <a:t>μεγάλο ή μικρό;</a:t>
            </a:r>
          </a:p>
          <a:p>
            <a:pPr marL="0" indent="0" algn="ctr">
              <a:buNone/>
            </a:pPr>
            <a:r>
              <a:rPr lang="el-GR" b="1" dirty="0"/>
              <a:t>Ένα αυγό κρατώ</a:t>
            </a:r>
          </a:p>
          <a:p>
            <a:pPr marL="0" indent="0" algn="ctr">
              <a:buNone/>
            </a:pPr>
            <a:r>
              <a:rPr lang="el-GR" b="1" dirty="0"/>
              <a:t>μελάτο ή σφιχτό;</a:t>
            </a:r>
          </a:p>
          <a:p>
            <a:pPr marL="0" indent="0" algn="ctr">
              <a:buNone/>
            </a:pPr>
            <a:r>
              <a:rPr lang="el-GR" b="1" dirty="0"/>
              <a:t>Ένα αυγό βαμμένο</a:t>
            </a:r>
          </a:p>
          <a:p>
            <a:pPr marL="0" indent="0" algn="ctr">
              <a:buNone/>
            </a:pPr>
            <a:r>
              <a:rPr lang="el-GR" b="1" dirty="0"/>
              <a:t>γερό η τσουγκρισμένο;</a:t>
            </a:r>
          </a:p>
          <a:p>
            <a:pPr marL="0" indent="0" algn="ctr">
              <a:buNone/>
            </a:pPr>
            <a:r>
              <a:rPr lang="el-GR" b="1" dirty="0"/>
              <a:t>Ένα αυγό ομελέτα</a:t>
            </a:r>
          </a:p>
          <a:p>
            <a:pPr marL="0" indent="0" algn="ctr">
              <a:buNone/>
            </a:pPr>
            <a:r>
              <a:rPr lang="el-GR" b="1" dirty="0"/>
              <a:t>με βούτυρο και φέτα</a:t>
            </a:r>
          </a:p>
          <a:p>
            <a:pPr marL="0" indent="0" algn="ctr">
              <a:buNone/>
            </a:pPr>
            <a:endParaRPr lang="el-GR" b="1" dirty="0"/>
          </a:p>
          <a:p>
            <a:pPr marL="0" indent="0">
              <a:buFont typeface="Arial" panose="020B0604020202020204" pitchFamily="34" charset="0"/>
              <a:buNone/>
            </a:pPr>
            <a:endParaRPr lang="el-GR" sz="18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844914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71F5F-40D0-482E-95E8-9986A7E1A7F8}"/>
              </a:ext>
            </a:extLst>
          </p:cNvPr>
          <p:cNvSpPr>
            <a:spLocks noGrp="1"/>
          </p:cNvSpPr>
          <p:nvPr>
            <p:ph type="title"/>
          </p:nvPr>
        </p:nvSpPr>
        <p:spPr/>
        <p:txBody>
          <a:bodyPr/>
          <a:lstStyle/>
          <a:p>
            <a:pPr algn="ctr"/>
            <a:r>
              <a:rPr lang="el-GR" dirty="0"/>
              <a:t>Επεξεργασία του ποιήματος</a:t>
            </a:r>
            <a:endParaRPr lang="en-US" dirty="0"/>
          </a:p>
        </p:txBody>
      </p:sp>
      <p:sp>
        <p:nvSpPr>
          <p:cNvPr id="3" name="Content Placeholder 2">
            <a:extLst>
              <a:ext uri="{FF2B5EF4-FFF2-40B4-BE49-F238E27FC236}">
                <a16:creationId xmlns:a16="http://schemas.microsoft.com/office/drawing/2014/main" id="{A8B270FA-FE8E-429B-8604-C68B34E9B568}"/>
              </a:ext>
            </a:extLst>
          </p:cNvPr>
          <p:cNvSpPr>
            <a:spLocks noGrp="1"/>
          </p:cNvSpPr>
          <p:nvPr>
            <p:ph sz="half" idx="1"/>
          </p:nvPr>
        </p:nvSpPr>
        <p:spPr/>
        <p:txBody>
          <a:bodyPr>
            <a:normAutofit fontScale="92500" lnSpcReduction="10000"/>
          </a:bodyPr>
          <a:lstStyle/>
          <a:p>
            <a:pPr algn="ctr"/>
            <a:r>
              <a:rPr lang="el-GR" b="1" dirty="0"/>
              <a:t>Επεργασία:</a:t>
            </a:r>
          </a:p>
          <a:p>
            <a:r>
              <a:rPr lang="el-GR" dirty="0"/>
              <a:t>Πως προετοιμαζόμαστε για το Πάσχα;</a:t>
            </a:r>
          </a:p>
          <a:p>
            <a:r>
              <a:rPr lang="el-GR" dirty="0"/>
              <a:t>Πως θα γιορτάσετε εσύ και η οικογένεια σου το Πάσχα;</a:t>
            </a:r>
          </a:p>
          <a:p>
            <a:r>
              <a:rPr lang="el-GR" dirty="0"/>
              <a:t>Πως φαντάζεσαι την Πασχαλινή σου λαμπάδα;</a:t>
            </a:r>
          </a:p>
          <a:p>
            <a:endParaRPr lang="el-GR" dirty="0"/>
          </a:p>
          <a:p>
            <a:endParaRPr lang="en-US" dirty="0"/>
          </a:p>
        </p:txBody>
      </p:sp>
      <p:sp>
        <p:nvSpPr>
          <p:cNvPr id="4" name="Content Placeholder 3">
            <a:extLst>
              <a:ext uri="{FF2B5EF4-FFF2-40B4-BE49-F238E27FC236}">
                <a16:creationId xmlns:a16="http://schemas.microsoft.com/office/drawing/2014/main" id="{656A8142-4FA0-4B4D-94DF-04AEFBFBDA00}"/>
              </a:ext>
            </a:extLst>
          </p:cNvPr>
          <p:cNvSpPr>
            <a:spLocks noGrp="1"/>
          </p:cNvSpPr>
          <p:nvPr>
            <p:ph sz="half" idx="2"/>
          </p:nvPr>
        </p:nvSpPr>
        <p:spPr>
          <a:xfrm>
            <a:off x="6172200" y="1825625"/>
            <a:ext cx="5181600" cy="4800462"/>
          </a:xfrm>
        </p:spPr>
        <p:txBody>
          <a:bodyPr>
            <a:normAutofit fontScale="92500" lnSpcReduction="10000"/>
          </a:bodyPr>
          <a:lstStyle/>
          <a:p>
            <a:r>
              <a:rPr lang="el-GR" dirty="0"/>
              <a:t>Ελεύθερη ζωγραφική με αφορμή το ποίημα </a:t>
            </a:r>
          </a:p>
          <a:p>
            <a:r>
              <a:rPr lang="el-GR" dirty="0"/>
              <a:t>Ζωγραφίζω το δικό μου πασχαλινό αυγό</a:t>
            </a:r>
          </a:p>
          <a:p>
            <a:r>
              <a:rPr lang="el-GR" dirty="0"/>
              <a:t>Υπάρχει και ο φυσικός τρόπος για να βάψετε τα αυγά σας φέτος. Το βάψιμο των αυγών μπορεί να γίνει ένα δημιουργικό παιχνίδι για μικρούς και μεγάλους. </a:t>
            </a:r>
          </a:p>
          <a:p>
            <a:r>
              <a:rPr lang="el-GR" dirty="0"/>
              <a:t>Πάρτε τηλ. τον παππού και τη γιαγιά να σας πουν τι έκαναν παλιά και φτιάξτε μια λίστα με τα υλικά που θα χρειαστείτε.</a:t>
            </a:r>
          </a:p>
          <a:p>
            <a:endParaRPr lang="el-GR" dirty="0"/>
          </a:p>
        </p:txBody>
      </p:sp>
    </p:spTree>
    <p:extLst>
      <p:ext uri="{BB962C8B-B14F-4D97-AF65-F5344CB8AC3E}">
        <p14:creationId xmlns:p14="http://schemas.microsoft.com/office/powerpoint/2010/main" val="2546218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C8B3-EF78-46AD-9B6D-1B696D40157E}"/>
              </a:ext>
            </a:extLst>
          </p:cNvPr>
          <p:cNvSpPr>
            <a:spLocks noGrp="1"/>
          </p:cNvSpPr>
          <p:nvPr>
            <p:ph type="title"/>
          </p:nvPr>
        </p:nvSpPr>
        <p:spPr>
          <a:xfrm>
            <a:off x="838200" y="365126"/>
            <a:ext cx="10515600" cy="615535"/>
          </a:xfrm>
        </p:spPr>
        <p:txBody>
          <a:bodyPr>
            <a:normAutofit fontScale="90000"/>
          </a:bodyPr>
          <a:lstStyle/>
          <a:p>
            <a:pPr algn="ctr"/>
            <a:r>
              <a:rPr lang="el-GR" dirty="0"/>
              <a:t>Γλωσσικά παιχνίδια</a:t>
            </a:r>
            <a:endParaRPr lang="en-US" dirty="0"/>
          </a:p>
        </p:txBody>
      </p:sp>
      <p:sp>
        <p:nvSpPr>
          <p:cNvPr id="3" name="Content Placeholder 2">
            <a:extLst>
              <a:ext uri="{FF2B5EF4-FFF2-40B4-BE49-F238E27FC236}">
                <a16:creationId xmlns:a16="http://schemas.microsoft.com/office/drawing/2014/main" id="{DCDD79A2-05B2-4EDF-B1D5-A0A6A6FA65D2}"/>
              </a:ext>
            </a:extLst>
          </p:cNvPr>
          <p:cNvSpPr>
            <a:spLocks noGrp="1"/>
          </p:cNvSpPr>
          <p:nvPr>
            <p:ph sz="half" idx="1"/>
          </p:nvPr>
        </p:nvSpPr>
        <p:spPr>
          <a:xfrm>
            <a:off x="838200" y="980661"/>
            <a:ext cx="4780722" cy="5645426"/>
          </a:xfrm>
        </p:spPr>
        <p:txBody>
          <a:bodyPr>
            <a:normAutofit fontScale="92500" lnSpcReduction="10000"/>
          </a:bodyPr>
          <a:lstStyle/>
          <a:p>
            <a:pPr algn="ctr"/>
            <a:r>
              <a:rPr lang="el-GR" b="1" dirty="0"/>
              <a:t>Βρες τη λέξη «αυγό»</a:t>
            </a:r>
          </a:p>
          <a:p>
            <a:pPr marL="0" indent="0" algn="ctr">
              <a:buNone/>
            </a:pPr>
            <a:r>
              <a:rPr lang="el-GR" sz="2000" b="1" dirty="0"/>
              <a:t>Στόχος: να αναγνωρίζουν οικείες λέξεις μέσα σε κείμενα</a:t>
            </a:r>
          </a:p>
          <a:p>
            <a:pPr marL="0" indent="0">
              <a:buNone/>
            </a:pPr>
            <a:r>
              <a:rPr lang="el-GR" sz="2000" dirty="0"/>
              <a:t>Δώστε στα παιδιά τη λέξη </a:t>
            </a:r>
            <a:r>
              <a:rPr lang="el-GR" sz="2000" b="1" dirty="0"/>
              <a:t>«αυγό», </a:t>
            </a:r>
            <a:r>
              <a:rPr lang="el-GR" sz="2000" dirty="0"/>
              <a:t>γραμμένη σε κάρτα ή σε χαρτί Α4. </a:t>
            </a:r>
          </a:p>
          <a:p>
            <a:pPr marL="0" indent="0">
              <a:buNone/>
            </a:pPr>
            <a:r>
              <a:rPr lang="el-GR" sz="2000" dirty="0"/>
              <a:t>Τα παιδιά την παρατηρούν, μετρούν τα γράμματα που την απαρτίζουν, τη φωνάζουν δυνατά και μετρούν τις συλλαβές της με παλαμάκια. </a:t>
            </a:r>
          </a:p>
          <a:p>
            <a:pPr marL="0" indent="0">
              <a:buNone/>
            </a:pPr>
            <a:r>
              <a:rPr lang="el-GR" sz="2000" dirty="0"/>
              <a:t>Στη συνέχεια παρουσιάστε στα παιδιά το παρακάτω κείμενο και θα τους ζητήσετε να βρουν τη λέξη «αυγό» και να σας την δείξουν με το δακτυλάκι τους. Αν θέλετε μπορείτε να αντιγράψετε το κείμενο σε χαρτί Α4 και τα παιδιά να την υπογραμμίσουν ή να την κυκλώσουν.</a:t>
            </a:r>
          </a:p>
          <a:p>
            <a:pPr marL="0" indent="0">
              <a:buNone/>
            </a:pPr>
            <a:r>
              <a:rPr lang="el-GR" sz="2000" dirty="0"/>
              <a:t>Επίσης μπορείτε να βρείτε  στο ποίημα ζεύγη αντιθέτων και να τα γράψετε  σε χαρτί Α4. Γράψετε και δικά σας ζεύγη αντιθέτων</a:t>
            </a:r>
          </a:p>
          <a:p>
            <a:pPr marL="0" indent="0">
              <a:buNone/>
            </a:pPr>
            <a:endParaRPr lang="el-GR" sz="1800" dirty="0"/>
          </a:p>
          <a:p>
            <a:pPr marL="0" indent="0">
              <a:buNone/>
            </a:pPr>
            <a:endParaRPr lang="en-US" dirty="0"/>
          </a:p>
        </p:txBody>
      </p:sp>
      <p:sp>
        <p:nvSpPr>
          <p:cNvPr id="4" name="Content Placeholder 3">
            <a:extLst>
              <a:ext uri="{FF2B5EF4-FFF2-40B4-BE49-F238E27FC236}">
                <a16:creationId xmlns:a16="http://schemas.microsoft.com/office/drawing/2014/main" id="{852EFE39-988F-4FD8-BA64-D878271B6531}"/>
              </a:ext>
            </a:extLst>
          </p:cNvPr>
          <p:cNvSpPr>
            <a:spLocks noGrp="1"/>
          </p:cNvSpPr>
          <p:nvPr>
            <p:ph sz="half" idx="2"/>
          </p:nvPr>
        </p:nvSpPr>
        <p:spPr>
          <a:xfrm rot="16200000">
            <a:off x="5581636" y="1513939"/>
            <a:ext cx="4881078" cy="4072456"/>
          </a:xfrm>
        </p:spPr>
        <p:txBody>
          <a:bodyPr>
            <a:normAutofit fontScale="92500" lnSpcReduction="10000"/>
          </a:bodyPr>
          <a:lstStyle/>
          <a:p>
            <a:pPr algn="ctr"/>
            <a:endParaRPr lang="el-GR" dirty="0"/>
          </a:p>
        </p:txBody>
      </p:sp>
      <p:pic>
        <p:nvPicPr>
          <p:cNvPr id="6" name="Picture 5">
            <a:extLst>
              <a:ext uri="{FF2B5EF4-FFF2-40B4-BE49-F238E27FC236}">
                <a16:creationId xmlns:a16="http://schemas.microsoft.com/office/drawing/2014/main" id="{94D57784-0712-47C0-93D6-9FBE049A3E03}"/>
              </a:ext>
            </a:extLst>
          </p:cNvPr>
          <p:cNvPicPr>
            <a:picLocks noChangeAspect="1"/>
          </p:cNvPicPr>
          <p:nvPr/>
        </p:nvPicPr>
        <p:blipFill rotWithShape="1">
          <a:blip r:embed="rId2">
            <a:extLst>
              <a:ext uri="{28A0092B-C50C-407E-A947-70E740481C1C}">
                <a14:useLocalDpi xmlns:a14="http://schemas.microsoft.com/office/drawing/2010/main" val="0"/>
              </a:ext>
            </a:extLst>
          </a:blip>
          <a:srcRect l="3152" t="6318" r="9495" b="9381"/>
          <a:stretch/>
        </p:blipFill>
        <p:spPr>
          <a:xfrm>
            <a:off x="5985944" y="1109631"/>
            <a:ext cx="4072456" cy="4881076"/>
          </a:xfrm>
          <a:prstGeom prst="rect">
            <a:avLst/>
          </a:prstGeom>
        </p:spPr>
      </p:pic>
    </p:spTree>
    <p:extLst>
      <p:ext uri="{BB962C8B-B14F-4D97-AF65-F5344CB8AC3E}">
        <p14:creationId xmlns:p14="http://schemas.microsoft.com/office/powerpoint/2010/main" val="66591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800A15-A5B5-425A-B960-B76DAA2C1071}"/>
              </a:ext>
            </a:extLst>
          </p:cNvPr>
          <p:cNvSpPr>
            <a:spLocks noGrp="1"/>
          </p:cNvSpPr>
          <p:nvPr>
            <p:ph sz="half" idx="1"/>
          </p:nvPr>
        </p:nvSpPr>
        <p:spPr>
          <a:xfrm>
            <a:off x="838200" y="1152940"/>
            <a:ext cx="5181600" cy="5393634"/>
          </a:xfrm>
        </p:spPr>
        <p:txBody>
          <a:bodyPr>
            <a:normAutofit fontScale="77500" lnSpcReduction="20000"/>
          </a:bodyPr>
          <a:lstStyle/>
          <a:p>
            <a:r>
              <a:rPr lang="el-GR" b="1" dirty="0"/>
              <a:t>Λέξεις για το Πάσχα</a:t>
            </a:r>
          </a:p>
          <a:p>
            <a:pPr algn="ctr"/>
            <a:r>
              <a:rPr lang="el-GR" sz="2000" b="1" dirty="0"/>
              <a:t>Στόχος: να βελτιώνουν και να εμπλουτίζουν τον προφορικό τους λόγο</a:t>
            </a:r>
          </a:p>
          <a:p>
            <a:r>
              <a:rPr lang="el-GR" sz="2600" dirty="0"/>
              <a:t>Κόλες Α4 ή κανσόν χαρτί(χαρτόνι)</a:t>
            </a:r>
          </a:p>
          <a:p>
            <a:r>
              <a:rPr lang="el-GR" sz="2600" dirty="0"/>
              <a:t>Γράψτε σε χαρτί τη λέξη «Πάσχα» και ζητήστε από τα παιδιά να σας πουν λέξεις που τους έρχονται στο μυαλό σχετικά με το Πάσχα (πασχαλιά, τσουρέκι, λαμπάδα, κόκκινα αυγά, Ανάσταση, επιτάφιος, εκκλησία, αρνί, σοκολατένιος λαγός κ.λπ.). Γράψτε όλες τις λέξεις στο χαρτί και στη συνέχεια χωριστά σε καρτέλες (πχ λαμπάδα σε ένα κομμάτι χαρτί). Τα παιδιά θα πρέπει να αντιστοιχίσουν τις λέξεις των καρτελών με αυτές που είναι γραμμένες στο χαρτί Α4. </a:t>
            </a:r>
          </a:p>
          <a:p>
            <a:r>
              <a:rPr lang="el-GR" sz="2600" dirty="0"/>
              <a:t>Αν μπορούν να φτιάξουν μια πρόταση με τη λέξη που θα διαλέξουν.</a:t>
            </a:r>
          </a:p>
          <a:p>
            <a:r>
              <a:rPr lang="el-GR" sz="2600" dirty="0"/>
              <a:t>Μπορούν επίσης να κάνουν μια ζωγραφιά με τη λέξη που διάλεξαν να φτιάξουν την πρόταση και να τη γράψουν κιόλας στη ζωγραφιά τους.</a:t>
            </a:r>
            <a:endParaRPr lang="en-US" sz="2600" dirty="0"/>
          </a:p>
        </p:txBody>
      </p:sp>
      <p:pic>
        <p:nvPicPr>
          <p:cNvPr id="9" name="Content Placeholder 8">
            <a:extLst>
              <a:ext uri="{FF2B5EF4-FFF2-40B4-BE49-F238E27FC236}">
                <a16:creationId xmlns:a16="http://schemas.microsoft.com/office/drawing/2014/main" id="{9C1E9170-5961-49C9-B1FA-EE5EF1129C2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869" t="15120" r="14231" b="11473"/>
          <a:stretch/>
        </p:blipFill>
        <p:spPr>
          <a:xfrm>
            <a:off x="6172200" y="641937"/>
            <a:ext cx="5181600" cy="3808698"/>
          </a:xfrm>
        </p:spPr>
      </p:pic>
      <p:sp>
        <p:nvSpPr>
          <p:cNvPr id="5" name="Title 1">
            <a:extLst>
              <a:ext uri="{FF2B5EF4-FFF2-40B4-BE49-F238E27FC236}">
                <a16:creationId xmlns:a16="http://schemas.microsoft.com/office/drawing/2014/main" id="{72EDE668-1A7B-44C8-986E-3EBCF29ADE90}"/>
              </a:ext>
            </a:extLst>
          </p:cNvPr>
          <p:cNvSpPr>
            <a:spLocks noGrp="1"/>
          </p:cNvSpPr>
          <p:nvPr>
            <p:ph type="title"/>
          </p:nvPr>
        </p:nvSpPr>
        <p:spPr>
          <a:xfrm>
            <a:off x="838200" y="484395"/>
            <a:ext cx="10515600" cy="859112"/>
          </a:xfrm>
        </p:spPr>
        <p:txBody>
          <a:bodyPr/>
          <a:lstStyle/>
          <a:p>
            <a:r>
              <a:rPr lang="el-GR" dirty="0"/>
              <a:t>Γλωσσικά παιχνίδια</a:t>
            </a:r>
            <a:endParaRPr lang="en-US" dirty="0"/>
          </a:p>
        </p:txBody>
      </p:sp>
      <p:sp>
        <p:nvSpPr>
          <p:cNvPr id="10" name="TextBox 9">
            <a:extLst>
              <a:ext uri="{FF2B5EF4-FFF2-40B4-BE49-F238E27FC236}">
                <a16:creationId xmlns:a16="http://schemas.microsoft.com/office/drawing/2014/main" id="{D572C8F7-A5D3-477C-9F0B-5A3EF1981906}"/>
              </a:ext>
            </a:extLst>
          </p:cNvPr>
          <p:cNvSpPr txBox="1"/>
          <p:nvPr/>
        </p:nvSpPr>
        <p:spPr>
          <a:xfrm>
            <a:off x="6172200" y="4608177"/>
            <a:ext cx="5181600" cy="923330"/>
          </a:xfrm>
          <a:prstGeom prst="rect">
            <a:avLst/>
          </a:prstGeom>
          <a:noFill/>
        </p:spPr>
        <p:txBody>
          <a:bodyPr wrap="square" rtlCol="0">
            <a:spAutoFit/>
          </a:bodyPr>
          <a:lstStyle/>
          <a:p>
            <a:r>
              <a:rPr lang="el-GR" dirty="0"/>
              <a:t>Μπορούν επίσης να σας πουν λεξούλες από το γράμμα Λ, λ. Αν δυσκολεύονται μπορείτε να τα βοηθήσετε. Πχ τώρα την Άνοιξη τι ανθίζουν;  </a:t>
            </a:r>
            <a:endParaRPr lang="en-US" dirty="0"/>
          </a:p>
        </p:txBody>
      </p:sp>
    </p:spTree>
    <p:extLst>
      <p:ext uri="{BB962C8B-B14F-4D97-AF65-F5344CB8AC3E}">
        <p14:creationId xmlns:p14="http://schemas.microsoft.com/office/powerpoint/2010/main" val="142822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04596F-DDD9-4675-B91B-73238836E216}"/>
              </a:ext>
            </a:extLst>
          </p:cNvPr>
          <p:cNvPicPr>
            <a:picLocks noChangeAspect="1"/>
          </p:cNvPicPr>
          <p:nvPr/>
        </p:nvPicPr>
        <p:blipFill>
          <a:blip r:embed="rId2"/>
          <a:stretch>
            <a:fillRect/>
          </a:stretch>
        </p:blipFill>
        <p:spPr>
          <a:xfrm>
            <a:off x="7620001" y="130865"/>
            <a:ext cx="4301986" cy="4301986"/>
          </a:xfrm>
          <a:prstGeom prst="rect">
            <a:avLst/>
          </a:prstGeom>
        </p:spPr>
      </p:pic>
      <p:sp>
        <p:nvSpPr>
          <p:cNvPr id="2" name="Title 1">
            <a:extLst>
              <a:ext uri="{FF2B5EF4-FFF2-40B4-BE49-F238E27FC236}">
                <a16:creationId xmlns:a16="http://schemas.microsoft.com/office/drawing/2014/main" id="{E94AA6ED-294E-49E8-BB4A-3A677D93EF9C}"/>
              </a:ext>
            </a:extLst>
          </p:cNvPr>
          <p:cNvSpPr>
            <a:spLocks noGrp="1"/>
          </p:cNvSpPr>
          <p:nvPr>
            <p:ph type="title"/>
          </p:nvPr>
        </p:nvSpPr>
        <p:spPr>
          <a:xfrm>
            <a:off x="838200" y="365126"/>
            <a:ext cx="10515600" cy="602284"/>
          </a:xfrm>
        </p:spPr>
        <p:txBody>
          <a:bodyPr>
            <a:normAutofit fontScale="90000"/>
          </a:bodyPr>
          <a:lstStyle/>
          <a:p>
            <a:r>
              <a:rPr lang="el-GR" dirty="0"/>
              <a:t>Για την φυσική βαφή αυγών θα χρειαστείτε</a:t>
            </a:r>
            <a:endParaRPr lang="en-US" dirty="0"/>
          </a:p>
        </p:txBody>
      </p:sp>
      <p:sp>
        <p:nvSpPr>
          <p:cNvPr id="4" name="Content Placeholder 3">
            <a:extLst>
              <a:ext uri="{FF2B5EF4-FFF2-40B4-BE49-F238E27FC236}">
                <a16:creationId xmlns:a16="http://schemas.microsoft.com/office/drawing/2014/main" id="{0BAA07C7-9383-466D-9695-C99B917A83FF}"/>
              </a:ext>
            </a:extLst>
          </p:cNvPr>
          <p:cNvSpPr>
            <a:spLocks noGrp="1"/>
          </p:cNvSpPr>
          <p:nvPr>
            <p:ph sz="half" idx="2"/>
          </p:nvPr>
        </p:nvSpPr>
        <p:spPr>
          <a:xfrm>
            <a:off x="728870" y="967410"/>
            <a:ext cx="10624932" cy="5350566"/>
          </a:xfrm>
        </p:spPr>
        <p:txBody>
          <a:bodyPr>
            <a:noAutofit/>
          </a:bodyPr>
          <a:lstStyle/>
          <a:p>
            <a:pPr>
              <a:lnSpc>
                <a:spcPct val="100000"/>
              </a:lnSpc>
              <a:spcBef>
                <a:spcPts val="0"/>
              </a:spcBef>
            </a:pPr>
            <a:r>
              <a:rPr lang="el-GR" sz="2400" dirty="0"/>
              <a:t>Μπλε: μούρα μπλε σε κονσέρβα ή μωβ χυμό σταφυλιού</a:t>
            </a:r>
          </a:p>
          <a:p>
            <a:pPr>
              <a:lnSpc>
                <a:spcPct val="100000"/>
              </a:lnSpc>
              <a:spcBef>
                <a:spcPts val="0"/>
              </a:spcBef>
            </a:pPr>
            <a:r>
              <a:rPr lang="el-GR" sz="2400" dirty="0"/>
              <a:t>Για μπεζ ή καφέ: στιγμιαίο καφέ, βρασμένα τσόφλια καρυδιού, μαύρο τσάι</a:t>
            </a:r>
          </a:p>
          <a:p>
            <a:pPr>
              <a:lnSpc>
                <a:spcPct val="100000"/>
              </a:lnSpc>
              <a:spcBef>
                <a:spcPts val="0"/>
              </a:spcBef>
            </a:pPr>
            <a:r>
              <a:rPr lang="el-GR" sz="2400" dirty="0"/>
              <a:t>Για πορτοκαλοκαφέ: σκόνη </a:t>
            </a:r>
            <a:r>
              <a:rPr lang="el-GR" sz="2400" dirty="0" err="1"/>
              <a:t>τσίλι</a:t>
            </a:r>
            <a:endParaRPr lang="el-GR" sz="2400" dirty="0"/>
          </a:p>
          <a:p>
            <a:pPr>
              <a:lnSpc>
                <a:spcPct val="100000"/>
              </a:lnSpc>
              <a:spcBef>
                <a:spcPts val="0"/>
              </a:spcBef>
            </a:pPr>
            <a:r>
              <a:rPr lang="el-GR" sz="2400" dirty="0"/>
              <a:t>Για χρυσά: κρόκο Κοζάνης</a:t>
            </a:r>
          </a:p>
          <a:p>
            <a:pPr>
              <a:lnSpc>
                <a:spcPct val="100000"/>
              </a:lnSpc>
              <a:spcBef>
                <a:spcPts val="0"/>
              </a:spcBef>
            </a:pPr>
            <a:r>
              <a:rPr lang="el-GR" sz="2400" dirty="0"/>
              <a:t>Για πράσινα: φύλλα από σπανάκι</a:t>
            </a:r>
          </a:p>
          <a:p>
            <a:pPr>
              <a:lnSpc>
                <a:spcPct val="100000"/>
              </a:lnSpc>
              <a:spcBef>
                <a:spcPts val="0"/>
              </a:spcBef>
            </a:pPr>
            <a:r>
              <a:rPr lang="el-GR" sz="2400" dirty="0"/>
              <a:t>Για πρασινοκίτρινα: φλούδες από πράσινο μήλο</a:t>
            </a:r>
          </a:p>
          <a:p>
            <a:pPr>
              <a:lnSpc>
                <a:spcPct val="100000"/>
              </a:lnSpc>
              <a:spcBef>
                <a:spcPts val="0"/>
              </a:spcBef>
            </a:pPr>
            <a:r>
              <a:rPr lang="el-GR" sz="2400" dirty="0"/>
              <a:t>Για γκρι: ζουμί από παντζάρι</a:t>
            </a:r>
          </a:p>
          <a:p>
            <a:pPr>
              <a:lnSpc>
                <a:spcPct val="100000"/>
              </a:lnSpc>
              <a:spcBef>
                <a:spcPts val="0"/>
              </a:spcBef>
            </a:pPr>
            <a:r>
              <a:rPr lang="el-GR" sz="2400" dirty="0"/>
              <a:t>Για πορτοκαλί: καρότα, πάπρικα ή φλούδες από κίτρινο κρεμμύδι</a:t>
            </a:r>
          </a:p>
          <a:p>
            <a:pPr>
              <a:lnSpc>
                <a:spcPct val="100000"/>
              </a:lnSpc>
              <a:spcBef>
                <a:spcPts val="0"/>
              </a:spcBef>
            </a:pPr>
            <a:r>
              <a:rPr lang="el-GR" sz="2400" dirty="0"/>
              <a:t>Για ροζ: παντζάρια, κράνμπερις ή ράζμπερις</a:t>
            </a:r>
          </a:p>
          <a:p>
            <a:pPr>
              <a:lnSpc>
                <a:spcPct val="100000"/>
              </a:lnSpc>
              <a:spcBef>
                <a:spcPts val="0"/>
              </a:spcBef>
            </a:pPr>
            <a:r>
              <a:rPr lang="el-GR" sz="2400" dirty="0"/>
              <a:t>Για κόκκινα: χυμό από ρόδι, κεράσια κονσέρβα σε σιρόπι, φλούδες από κόκκινα κρεμμύδια, παντζάρια, μούρα</a:t>
            </a:r>
          </a:p>
          <a:p>
            <a:pPr>
              <a:lnSpc>
                <a:spcPct val="100000"/>
              </a:lnSpc>
              <a:spcBef>
                <a:spcPts val="0"/>
              </a:spcBef>
            </a:pPr>
            <a:r>
              <a:rPr lang="el-GR" sz="2400" dirty="0"/>
              <a:t>Για βιολετί ή μοβ: κόκκινο κρασί, μικρή ποσότητα από φλούδες κόκκινου κρεμμυδιού</a:t>
            </a:r>
          </a:p>
          <a:p>
            <a:pPr>
              <a:lnSpc>
                <a:spcPct val="100000"/>
              </a:lnSpc>
              <a:spcBef>
                <a:spcPts val="0"/>
              </a:spcBef>
            </a:pPr>
            <a:r>
              <a:rPr lang="el-GR" sz="2400" dirty="0"/>
              <a:t>Για κίτρινα: φλούδες λεμονιού, χαμομήλι, πράσινο τσάι</a:t>
            </a:r>
          </a:p>
          <a:p>
            <a:pPr>
              <a:lnSpc>
                <a:spcPct val="100000"/>
              </a:lnSpc>
              <a:spcBef>
                <a:spcPts val="0"/>
              </a:spcBef>
            </a:pPr>
            <a:r>
              <a:rPr lang="el-GR" sz="2400" dirty="0"/>
              <a:t>Ακολουθούν οι οδηγίες πιο κάτω</a:t>
            </a:r>
          </a:p>
          <a:p>
            <a:endParaRPr lang="en-US" sz="1800" dirty="0"/>
          </a:p>
        </p:txBody>
      </p:sp>
    </p:spTree>
    <p:extLst>
      <p:ext uri="{BB962C8B-B14F-4D97-AF65-F5344CB8AC3E}">
        <p14:creationId xmlns:p14="http://schemas.microsoft.com/office/powerpoint/2010/main" val="343963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9A1C0D-1A62-4A07-AEAA-29FD1B21E06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344558" y="556591"/>
            <a:ext cx="11355456" cy="6168059"/>
          </a:xfrm>
          <a:prstGeom prst="rect">
            <a:avLst/>
          </a:prstGeom>
        </p:spPr>
      </p:pic>
      <p:sp>
        <p:nvSpPr>
          <p:cNvPr id="2" name="Title 1">
            <a:extLst>
              <a:ext uri="{FF2B5EF4-FFF2-40B4-BE49-F238E27FC236}">
                <a16:creationId xmlns:a16="http://schemas.microsoft.com/office/drawing/2014/main" id="{91B4EF51-7590-41D9-B74F-F691EC371B55}"/>
              </a:ext>
            </a:extLst>
          </p:cNvPr>
          <p:cNvSpPr>
            <a:spLocks noGrp="1"/>
          </p:cNvSpPr>
          <p:nvPr>
            <p:ph type="title"/>
          </p:nvPr>
        </p:nvSpPr>
        <p:spPr/>
        <p:txBody>
          <a:bodyPr>
            <a:normAutofit fontScale="90000"/>
          </a:bodyPr>
          <a:lstStyle/>
          <a:p>
            <a:pPr algn="ctr"/>
            <a:br>
              <a:rPr lang="el-GR" sz="6000" dirty="0"/>
            </a:br>
            <a:r>
              <a:rPr lang="el-GR" sz="6000" dirty="0"/>
              <a:t>Εναλλακτικές</a:t>
            </a:r>
            <a:br>
              <a:rPr lang="el-GR" dirty="0"/>
            </a:br>
            <a:endParaRPr lang="en-US" dirty="0"/>
          </a:p>
        </p:txBody>
      </p:sp>
      <p:sp>
        <p:nvSpPr>
          <p:cNvPr id="3" name="Content Placeholder 2">
            <a:extLst>
              <a:ext uri="{FF2B5EF4-FFF2-40B4-BE49-F238E27FC236}">
                <a16:creationId xmlns:a16="http://schemas.microsoft.com/office/drawing/2014/main" id="{C638EC9B-8C6E-4ECC-BEE7-C330994D967D}"/>
              </a:ext>
            </a:extLst>
          </p:cNvPr>
          <p:cNvSpPr>
            <a:spLocks noGrp="1"/>
          </p:cNvSpPr>
          <p:nvPr>
            <p:ph sz="half" idx="1"/>
          </p:nvPr>
        </p:nvSpPr>
        <p:spPr/>
        <p:txBody>
          <a:bodyPr>
            <a:normAutofit fontScale="85000" lnSpcReduction="20000"/>
          </a:bodyPr>
          <a:lstStyle/>
          <a:p>
            <a:r>
              <a:rPr lang="el-GR" sz="3400" b="1" dirty="0"/>
              <a:t>Βάψτε τα αυγά σας με κηρομπογιές.</a:t>
            </a:r>
          </a:p>
          <a:p>
            <a:r>
              <a:rPr lang="el-GR" sz="3400" b="1" dirty="0"/>
              <a:t> </a:t>
            </a:r>
            <a:r>
              <a:rPr lang="el-GR" dirty="0"/>
              <a:t>Αφού βράσετε τα αυγά, ενώ είναι ακόμα ζεστά (περιμένετε μέχρι να έχουν θερμοκρασία που να μπορείτε να τα κρατήσετε στο χέρι σας) μπορείτε να τα ζωγραφίσετε με κηρομπογιά. Ειδικά εάν η κηρομπογιά είναι καλής ποιότητας (πχ λαδοπαστέλ), τα χρώματα θα είναι πολύ έντονα καθώς λιώνουν πάνω στο αυγό και θα μπορείτε να δοκιμάσετε διάφορες τεχνικές</a:t>
            </a:r>
            <a:endParaRPr lang="en-US" dirty="0"/>
          </a:p>
        </p:txBody>
      </p:sp>
      <p:sp>
        <p:nvSpPr>
          <p:cNvPr id="4" name="Content Placeholder 3">
            <a:extLst>
              <a:ext uri="{FF2B5EF4-FFF2-40B4-BE49-F238E27FC236}">
                <a16:creationId xmlns:a16="http://schemas.microsoft.com/office/drawing/2014/main" id="{CE7D78BA-5388-4694-8CA6-CE87B5353822}"/>
              </a:ext>
            </a:extLst>
          </p:cNvPr>
          <p:cNvSpPr>
            <a:spLocks noGrp="1"/>
          </p:cNvSpPr>
          <p:nvPr>
            <p:ph sz="half" idx="2"/>
          </p:nvPr>
        </p:nvSpPr>
        <p:spPr/>
        <p:txBody>
          <a:bodyPr>
            <a:normAutofit fontScale="85000" lnSpcReduction="20000"/>
          </a:bodyPr>
          <a:lstStyle/>
          <a:p>
            <a:pPr algn="ctr"/>
            <a:r>
              <a:rPr lang="el-GR" sz="3400" b="1" dirty="0"/>
              <a:t>Χρώματα ζαχαροπλαστικής ή νερομπογιές</a:t>
            </a:r>
          </a:p>
          <a:p>
            <a:r>
              <a:rPr lang="el-GR" dirty="0"/>
              <a:t>Αφού βράσετε τα αυγά, τοποθετήστε τα σε αυγοθήκες, έτσι ώστε τα παιδιά να μπορούν να τα ζωγραφίσουν γύρω γύρω χωρίς να τα κρατούν στα χέρια τους. Τι θα γίνει αν ζωγραφίσετε σε ένα αυγό το οποίο προηγουμένως διακοσμήσατε με διάφορα σχέδια με κηρομπογιές; Τι θα γίνει εάν στάξετε πολλά χρώματα από την κορυφή του αυγού; Τι θα γίνει εάν κολλήσετε διαφανή ταινία πριν ζωγραφίσετε τα αυγά και όταν στεγνώσουν την αφαιρέσετε; </a:t>
            </a:r>
            <a:endParaRPr lang="en-US" dirty="0"/>
          </a:p>
        </p:txBody>
      </p:sp>
    </p:spTree>
    <p:extLst>
      <p:ext uri="{BB962C8B-B14F-4D97-AF65-F5344CB8AC3E}">
        <p14:creationId xmlns:p14="http://schemas.microsoft.com/office/powerpoint/2010/main" val="3422413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A86B99B-FEB5-47F7-8B30-E6296A4A6EB2}"/>
              </a:ext>
            </a:extLst>
          </p:cNvPr>
          <p:cNvSpPr txBox="1">
            <a:spLocks/>
          </p:cNvSpPr>
          <p:nvPr/>
        </p:nvSpPr>
        <p:spPr>
          <a:xfrm>
            <a:off x="838200" y="834199"/>
            <a:ext cx="10969488" cy="56851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l-GR" sz="2400" dirty="0"/>
              <a:t>Βράσε τα αυγά, μέχρι να γίνουν σφιχτά και άφησέ τα να κρυώσουν.</a:t>
            </a:r>
          </a:p>
          <a:p>
            <a:pPr>
              <a:lnSpc>
                <a:spcPct val="100000"/>
              </a:lnSpc>
              <a:spcBef>
                <a:spcPts val="0"/>
              </a:spcBef>
            </a:pPr>
            <a:r>
              <a:rPr lang="el-GR" sz="2400" dirty="0"/>
              <a:t>Βρες τα τρόφιμα που θα χρησιμοποιήσεις και ριχτά σε κατσαρολάκι μαζί με νερό. Για τα μπαχάρια, 1-2 κουταλάκια της σούπας αρκούν ενώ για τα υπόλοιπα, ρίξε μια χούφτα για κάθε κούπα νερού. Το νερό πρέπει να καλύπτει τα υλικά σου.</a:t>
            </a:r>
          </a:p>
          <a:p>
            <a:pPr>
              <a:lnSpc>
                <a:spcPct val="100000"/>
              </a:lnSpc>
              <a:spcBef>
                <a:spcPts val="0"/>
              </a:spcBef>
            </a:pPr>
            <a:r>
              <a:rPr lang="el-GR" sz="2400" dirty="0"/>
              <a:t>Βράσε τα υλικά για 10-15 λεπτά και άφησέ τα μέχρι να γίνει το νερό χλιαρό και να πάρει το χρώμα που θες.</a:t>
            </a:r>
          </a:p>
          <a:p>
            <a:pPr>
              <a:lnSpc>
                <a:spcPct val="100000"/>
              </a:lnSpc>
              <a:spcBef>
                <a:spcPts val="0"/>
              </a:spcBef>
            </a:pPr>
            <a:r>
              <a:rPr lang="el-GR" sz="2400" dirty="0"/>
              <a:t>Θυμήσου πως το χρώμα που βλέπεις στα κατσαρολάκια δεν θα είναι εξίσου έντονο στα αυγά.</a:t>
            </a:r>
          </a:p>
          <a:p>
            <a:pPr>
              <a:lnSpc>
                <a:spcPct val="100000"/>
              </a:lnSpc>
              <a:spcBef>
                <a:spcPts val="0"/>
              </a:spcBef>
            </a:pPr>
            <a:r>
              <a:rPr lang="el-GR" sz="2400" dirty="0"/>
              <a:t>Μετάφερε το μείγμα σε ψηλό ποτήρι για κάθε υλικό και ρίξε στο χλιαρό νερό 2-3 κουταλιές λευκό ξίδι.</a:t>
            </a:r>
          </a:p>
          <a:p>
            <a:pPr>
              <a:lnSpc>
                <a:spcPct val="100000"/>
              </a:lnSpc>
              <a:spcBef>
                <a:spcPts val="0"/>
              </a:spcBef>
            </a:pPr>
            <a:r>
              <a:rPr lang="el-GR" sz="2400" dirty="0"/>
              <a:t>Ανακάτεψε και με κουτάλι ρίξε μέσα ένα- ένα τα αυγά κι άφησέ τα μέχρι να χρωματιστούν.</a:t>
            </a:r>
          </a:p>
          <a:p>
            <a:pPr>
              <a:lnSpc>
                <a:spcPct val="100000"/>
              </a:lnSpc>
              <a:spcBef>
                <a:spcPts val="0"/>
              </a:spcBef>
            </a:pPr>
            <a:r>
              <a:rPr lang="el-GR" sz="2400" dirty="0"/>
              <a:t>Έπειτα προσεκτικά, τα μεταφέρεις πάλι με κουτάλι σε αντικολλητικό χαρτί και αφήνεις να στεγνώσουν.</a:t>
            </a:r>
          </a:p>
          <a:p>
            <a:pPr>
              <a:lnSpc>
                <a:spcPct val="100000"/>
              </a:lnSpc>
              <a:spcBef>
                <a:spcPts val="0"/>
              </a:spcBef>
            </a:pPr>
            <a:r>
              <a:rPr lang="el-GR" sz="2400" dirty="0"/>
              <a:t>Επειδή το χρώμα δεν θα είναι γυαλιστερό, πέρασέ τα με χαρτί βουτηγμένο σε ελαιόλαδο για να γυαλίσουν.</a:t>
            </a:r>
          </a:p>
        </p:txBody>
      </p:sp>
      <p:sp>
        <p:nvSpPr>
          <p:cNvPr id="3" name="Title 1">
            <a:extLst>
              <a:ext uri="{FF2B5EF4-FFF2-40B4-BE49-F238E27FC236}">
                <a16:creationId xmlns:a16="http://schemas.microsoft.com/office/drawing/2014/main" id="{2F027845-95E9-4CF3-A687-E7987FA2659F}"/>
              </a:ext>
            </a:extLst>
          </p:cNvPr>
          <p:cNvSpPr txBox="1">
            <a:spLocks/>
          </p:cNvSpPr>
          <p:nvPr/>
        </p:nvSpPr>
        <p:spPr>
          <a:xfrm>
            <a:off x="838200" y="365126"/>
            <a:ext cx="10515600" cy="602284"/>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t>Οδηγίες:</a:t>
            </a:r>
            <a:endParaRPr lang="en-US" dirty="0"/>
          </a:p>
        </p:txBody>
      </p:sp>
    </p:spTree>
    <p:extLst>
      <p:ext uri="{BB962C8B-B14F-4D97-AF65-F5344CB8AC3E}">
        <p14:creationId xmlns:p14="http://schemas.microsoft.com/office/powerpoint/2010/main" val="4275150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9DC92-E44F-49CA-82E3-97EA858A5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687" y="803702"/>
            <a:ext cx="10416209" cy="5570594"/>
          </a:xfrm>
          <a:prstGeom prst="rect">
            <a:avLst/>
          </a:prstGeom>
        </p:spPr>
      </p:pic>
    </p:spTree>
    <p:extLst>
      <p:ext uri="{BB962C8B-B14F-4D97-AF65-F5344CB8AC3E}">
        <p14:creationId xmlns:p14="http://schemas.microsoft.com/office/powerpoint/2010/main" val="4162265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907</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 Ποίημα Αυγό</vt:lpstr>
      <vt:lpstr>Ποίημα</vt:lpstr>
      <vt:lpstr>Επεξεργασία του ποιήματος</vt:lpstr>
      <vt:lpstr>Γλωσσικά παιχνίδια</vt:lpstr>
      <vt:lpstr>Γλωσσικά παιχνίδια</vt:lpstr>
      <vt:lpstr>Για την φυσική βαφή αυγών θα χρειαστείτε</vt:lpstr>
      <vt:lpstr> Εναλλακτικές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Ποίημα</dc:title>
  <dc:creator>Anthi Gliki</dc:creator>
  <cp:lastModifiedBy>Toshiba</cp:lastModifiedBy>
  <cp:revision>26</cp:revision>
  <dcterms:created xsi:type="dcterms:W3CDTF">2020-03-28T16:25:17Z</dcterms:created>
  <dcterms:modified xsi:type="dcterms:W3CDTF">2021-04-17T17:12:11Z</dcterms:modified>
</cp:coreProperties>
</file>