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9" r:id="rId21"/>
    <p:sldId id="278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E47F-966F-404A-8CC6-5F5B17B7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FF75B-1E5F-4047-94C7-1EA60036C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5F86-83DF-47C9-9779-F7ED5116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B2837-FF0F-4334-9C8B-DDFE330D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7678-F14C-4189-845B-9435CA34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58AC-678C-48A5-882A-B162B2BC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0E7C2-85DA-4EDD-B998-DD86B004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4AC6-FB58-4496-81F0-53B699B2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245D-54B3-4F9B-B90E-DDBAFA5A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545E-93C9-4415-9BB7-3EB23ADB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3FF35-379E-4EA0-81A4-527144F7D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56424-19DF-4F11-80BA-09260A4E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4CCA-D9B0-4636-924B-7E4FDF50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0374-F4CC-43F7-890E-44EE43C4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8B5C-4A44-4041-80F5-3AA9D3FD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DA9B-8682-4D6F-BD2E-729A2E7F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4DB0-E2A4-4079-B69F-2AF23913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FE5E-4B7D-44E4-B06A-70306A0B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5338-FDAD-48AC-AF1B-8472964D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C6486-1C67-4233-9E05-8636F4F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12C6-A68D-4DC1-AD23-A9C484E3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87BC3-CA69-4976-8FCA-CA8800D0A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FE6D-A4CE-4B3A-A35F-2AFD7C5C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5DA7-CAD3-49C5-9005-78F6B4DF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FAEE6-5D09-4796-8459-CA636940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CF33-B26C-44A6-8908-37C68CCA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72F0-2EE3-4224-9CC1-845868469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540B-C590-448B-9319-F0AC341A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A6357-1E7A-4002-9CCF-2F5C06BE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41196-9128-4F61-90BD-90605353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50F4-6F7F-4CB1-8318-B6D34316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4026-38A0-4CF7-857E-F9F5AC50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C9EEB-0968-4D2B-9C86-A8DFCF90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B0F84-A770-4A28-8CBC-7EF6BA80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D6D02-6928-459F-848A-496B3922B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561FE-F296-4657-8491-FD25BCF17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F6DCA-664B-428A-8481-E0C19757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46B00-A3C0-4250-BCE5-3D6BA7D7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018AA-7682-4B85-A2AC-1FAE2F66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EA75-91C6-42EA-8BFA-D54AACE9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EC211-9E3F-4269-A67D-18AFEF52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53D43-D78E-4316-84C2-59C00365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191B2-CEA2-49B1-BE79-B2D80BB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BEE37-3D95-4577-9504-FB496E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BB0D6-53FC-4537-BCD0-8A419971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5299E-66BD-48DB-B3A2-09FF0DF9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911-0E82-41D0-AC9B-7EBAD077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B39E-3C21-498F-94CB-80E27F8E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3E65-9057-47CE-81BE-257772A51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92FB7-1A68-4238-93FA-57EA2452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78402-C739-4C60-8FD4-3CD1B3B1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1FCB9-85AD-47E9-8AC4-E957B058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50A6-639A-4BCB-BE46-0E152A7B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7C29B-F313-43E8-B671-076855B36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C3DDD-F111-4895-984A-FA9B769A8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D45B9-87BF-45A2-9BCC-30BAF8CA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603EF-0E84-479A-A874-35D8B53B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C4569-542D-42C5-8C66-6D9FC4A9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E3B97-9DAF-44A6-BD5D-BD46DFC8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BB2F-9336-4CE4-9FFB-58C100A1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23A7D-42CE-4551-80A3-0E1A59375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1AFB-5661-4E3F-8A47-21051B02B80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7C0C1-F7BF-45C2-80CD-F716FEA5B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BC4B-6B62-4465-92AD-DCBB5732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5310-1715-4ED0-957C-5C54BF2D9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lagiatonhpiagwgeio.blogspot.com/2020/04/blog-pos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lagiatonhpiagwgeio.blogspot.com/" TargetMode="External"/><Relationship Id="rId2" Type="http://schemas.openxmlformats.org/officeDocument/2006/relationships/hyperlink" Target="https://1.bp.blogspot.com/-VPejBRFkSHU/Xo23qcUdsGI/AAAAAAAAGIY/qp3-D3ZpgEchjfj-oo7ZTTebptrqPH0RACLcBGAsYHQ/s1600/Slid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hyperlink" Target="https://sofiaadamoubooks.blogspot.com/2016/04/blog-post_1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539B5E-900D-4915-AB46-425CA03AC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6821" r="2205" b="5026"/>
          <a:stretch/>
        </p:blipFill>
        <p:spPr bwMode="auto">
          <a:xfrm>
            <a:off x="140676" y="267287"/>
            <a:ext cx="11929403" cy="47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EE609607-00B6-4AAA-B585-6B76FE61C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526" y="5008099"/>
            <a:ext cx="9144000" cy="1655762"/>
          </a:xfrm>
        </p:spPr>
        <p:txBody>
          <a:bodyPr>
            <a:normAutofit/>
          </a:bodyPr>
          <a:lstStyle/>
          <a:p>
            <a:r>
              <a:rPr lang="el-GR" altLang="en-US" dirty="0"/>
              <a:t>Πρόγραμμα εξ αποστάσεως εκπαίδευσης  </a:t>
            </a:r>
          </a:p>
          <a:p>
            <a:r>
              <a:rPr lang="el-GR" altLang="en-US" dirty="0"/>
              <a:t>Γνωστικό Αντικείμενο: Γλώσσα</a:t>
            </a:r>
          </a:p>
          <a:p>
            <a:r>
              <a:rPr lang="el-GR" altLang="en-US" sz="2400" dirty="0"/>
              <a:t>Δημόσιο Νηπιαγωγείο </a:t>
            </a:r>
            <a:r>
              <a:rPr lang="el-GR" altLang="en-US" sz="2400" dirty="0" err="1"/>
              <a:t>Έμπας</a:t>
            </a:r>
            <a:endParaRPr lang="el-GR" altLang="en-US" sz="2400"/>
          </a:p>
          <a:p>
            <a:endParaRPr lang="el-GR" alt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B7B7B-08D5-4CD0-8813-A2511074BC03}"/>
              </a:ext>
            </a:extLst>
          </p:cNvPr>
          <p:cNvSpPr txBox="1"/>
          <p:nvPr/>
        </p:nvSpPr>
        <p:spPr>
          <a:xfrm>
            <a:off x="6865033" y="3953022"/>
            <a:ext cx="39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>
                <a:hlinkClick r:id="rId3"/>
              </a:rPr>
              <a:t>Τα πάθη του Ιησού-ιστορία για παιδιά</a:t>
            </a:r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val="274015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59977A4-E779-400D-86D9-8B60EE17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86699AF-8D15-4CD3-96A1-82BDD43A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6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5F07F82-05F4-4827-B11C-1103443E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5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6AD0D70-DCDB-444D-AB9D-E03E5269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5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D99F25B-01FC-405A-8B58-BD4A7583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6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F1F1506-CF8D-47DB-B73D-3DA93551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7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DFAF017-5C36-46DB-B7F4-ACFF5D83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0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DCB0A47-85C8-4222-A379-AC34B90C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77735D4-B016-4E14-9DC7-6C090AC7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5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4E7404C-ADF2-4F25-8DA5-FE6D89F2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0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382F1E-75D1-4FE9-80D8-B55C0546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00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933D070-E86E-4C42-ADE2-06373B91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5" y="0"/>
            <a:ext cx="1228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7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01F7C-C28E-422A-BBBF-51EBA06B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28956"/>
            <a:ext cx="10500360" cy="68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CE3D7-2787-4BBB-933D-5255748D0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7"/>
            <a:ext cx="12192000" cy="68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034BADF-5EF8-4AC1-957D-65CD998235D3}"/>
              </a:ext>
            </a:extLst>
          </p:cNvPr>
          <p:cNvSpPr txBox="1">
            <a:spLocks/>
          </p:cNvSpPr>
          <p:nvPr/>
        </p:nvSpPr>
        <p:spPr>
          <a:xfrm>
            <a:off x="265044" y="35525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u="sng" dirty="0">
                <a:hlinkClick r:id="rId2"/>
              </a:rPr>
              <a:t>Οι τελευταίες μέρες του Ιησού και τα Άγια Πάθη</a:t>
            </a:r>
            <a:endParaRPr lang="el-GR" sz="1600" u="sng" dirty="0"/>
          </a:p>
          <a:p>
            <a:r>
              <a:rPr lang="en-US" sz="1600" dirty="0">
                <a:hlinkClick r:id="rId3"/>
              </a:rPr>
              <a:t>http://olagiatonhpiagwgeio.blogspot.com/</a:t>
            </a:r>
            <a:endParaRPr lang="el-GR" sz="1600" dirty="0"/>
          </a:p>
          <a:p>
            <a:endParaRPr lang="el-GR" sz="1600" dirty="0"/>
          </a:p>
          <a:p>
            <a:r>
              <a:rPr lang="el-GR" sz="1600" b="1" dirty="0"/>
              <a:t>ΠΑΣΧΑΛΙΝΑ ΕΘΙΜΑ</a:t>
            </a:r>
            <a:endParaRPr lang="el-GR" sz="1600" dirty="0"/>
          </a:p>
          <a:p>
            <a:r>
              <a:rPr lang="en-US" sz="1600" dirty="0">
                <a:hlinkClick r:id="rId4"/>
              </a:rPr>
              <a:t>https://sofiaadamoubooks.blogspot.com/2016/04/blog-post_15.html</a:t>
            </a:r>
            <a:endParaRPr lang="en-US" sz="1600" dirty="0"/>
          </a:p>
        </p:txBody>
      </p:sp>
      <p:pic>
        <p:nvPicPr>
          <p:cNvPr id="25602" name="Picture 2" descr="Θρησκευτικά (Γ Δημοτικού) - ΑΝΕΝΕΡΓΟ: Ηλεκτρονικό Βιβλίο">
            <a:extLst>
              <a:ext uri="{FF2B5EF4-FFF2-40B4-BE49-F238E27FC236}">
                <a16:creationId xmlns:a16="http://schemas.microsoft.com/office/drawing/2014/main" id="{BBB98563-6B58-4954-8810-5357C53A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99" y="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C661D1-34BA-412C-9540-46CADA2AF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94" y="2228850"/>
            <a:ext cx="7859150" cy="44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2BF2CA6-DCDD-406E-A8C4-BAE09532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E7C382E-44DF-42C3-A385-FD7F26F9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9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DD1FCE-0B95-4D78-A334-53EB6A0E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2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EA77D7D-AB59-42F3-9E1A-B2E4DCB9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6ABB5A6-105E-4681-98C5-19FA8FD5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21F4802-A22A-4B1D-8431-0E5A7A85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9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C3BCCAD-807D-45CC-966E-BF5788F9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4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</Words>
  <Application>Microsoft Office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πάθη του Ιησού-ιστορία για παιδιά</dc:title>
  <dc:creator>Anthi Gliki</dc:creator>
  <cp:lastModifiedBy>Toshiba</cp:lastModifiedBy>
  <cp:revision>13</cp:revision>
  <dcterms:created xsi:type="dcterms:W3CDTF">2020-04-09T16:13:42Z</dcterms:created>
  <dcterms:modified xsi:type="dcterms:W3CDTF">2021-04-17T17:12:32Z</dcterms:modified>
</cp:coreProperties>
</file>