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6016DB8-0FC5-49D3-A74F-4541D855D084}"/>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50FAF8B0-70EA-49AE-A08C-35998A0329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BF7FA9B0-5EB4-443C-9C50-92408F996113}"/>
              </a:ext>
            </a:extLst>
          </p:cNvPr>
          <p:cNvSpPr>
            <a:spLocks noGrp="1"/>
          </p:cNvSpPr>
          <p:nvPr>
            <p:ph type="dt" sz="half" idx="10"/>
          </p:nvPr>
        </p:nvSpPr>
        <p:spPr/>
        <p:txBody>
          <a:bodyPr/>
          <a:lstStyle/>
          <a:p>
            <a:fld id="{9D182E9C-09E7-4325-A373-C9DC233F7FE9}" type="datetimeFigureOut">
              <a:rPr lang="el-GR" smtClean="0"/>
              <a:t>18/4/2021</a:t>
            </a:fld>
            <a:endParaRPr lang="el-GR"/>
          </a:p>
        </p:txBody>
      </p:sp>
      <p:sp>
        <p:nvSpPr>
          <p:cNvPr id="5" name="Θέση υποσέλιδου 4">
            <a:extLst>
              <a:ext uri="{FF2B5EF4-FFF2-40B4-BE49-F238E27FC236}">
                <a16:creationId xmlns:a16="http://schemas.microsoft.com/office/drawing/2014/main" id="{F11EE984-4898-4883-9913-73457047B6D4}"/>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8C1D71D0-DFFD-4A9C-810E-7BBB0ED2C676}"/>
              </a:ext>
            </a:extLst>
          </p:cNvPr>
          <p:cNvSpPr>
            <a:spLocks noGrp="1"/>
          </p:cNvSpPr>
          <p:nvPr>
            <p:ph type="sldNum" sz="quarter" idx="12"/>
          </p:nvPr>
        </p:nvSpPr>
        <p:spPr/>
        <p:txBody>
          <a:bodyPr/>
          <a:lstStyle/>
          <a:p>
            <a:fld id="{8D6C1C30-7C93-40D9-AE0C-92E6D4C0C0DA}" type="slidenum">
              <a:rPr lang="el-GR" smtClean="0"/>
              <a:t>‹#›</a:t>
            </a:fld>
            <a:endParaRPr lang="el-GR"/>
          </a:p>
        </p:txBody>
      </p:sp>
    </p:spTree>
    <p:extLst>
      <p:ext uri="{BB962C8B-B14F-4D97-AF65-F5344CB8AC3E}">
        <p14:creationId xmlns:p14="http://schemas.microsoft.com/office/powerpoint/2010/main" val="960370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438A2B6-6835-45E5-8C8D-EE32D25DB3AF}"/>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9ACF39F0-C3DB-43E6-BEBC-92C8FB4077A4}"/>
              </a:ext>
            </a:extLst>
          </p:cNvPr>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5F0CB63C-E0A1-4368-8D5A-D467C6DD32BB}"/>
              </a:ext>
            </a:extLst>
          </p:cNvPr>
          <p:cNvSpPr>
            <a:spLocks noGrp="1"/>
          </p:cNvSpPr>
          <p:nvPr>
            <p:ph type="dt" sz="half" idx="10"/>
          </p:nvPr>
        </p:nvSpPr>
        <p:spPr/>
        <p:txBody>
          <a:bodyPr/>
          <a:lstStyle/>
          <a:p>
            <a:fld id="{9D182E9C-09E7-4325-A373-C9DC233F7FE9}" type="datetimeFigureOut">
              <a:rPr lang="el-GR" smtClean="0"/>
              <a:t>18/4/2021</a:t>
            </a:fld>
            <a:endParaRPr lang="el-GR"/>
          </a:p>
        </p:txBody>
      </p:sp>
      <p:sp>
        <p:nvSpPr>
          <p:cNvPr id="5" name="Θέση υποσέλιδου 4">
            <a:extLst>
              <a:ext uri="{FF2B5EF4-FFF2-40B4-BE49-F238E27FC236}">
                <a16:creationId xmlns:a16="http://schemas.microsoft.com/office/drawing/2014/main" id="{73C82A6E-C4F6-4AC0-BC19-3B9BCF014913}"/>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7891D0D2-49DD-4AF3-9E82-CAADE5477000}"/>
              </a:ext>
            </a:extLst>
          </p:cNvPr>
          <p:cNvSpPr>
            <a:spLocks noGrp="1"/>
          </p:cNvSpPr>
          <p:nvPr>
            <p:ph type="sldNum" sz="quarter" idx="12"/>
          </p:nvPr>
        </p:nvSpPr>
        <p:spPr/>
        <p:txBody>
          <a:bodyPr/>
          <a:lstStyle/>
          <a:p>
            <a:fld id="{8D6C1C30-7C93-40D9-AE0C-92E6D4C0C0DA}" type="slidenum">
              <a:rPr lang="el-GR" smtClean="0"/>
              <a:t>‹#›</a:t>
            </a:fld>
            <a:endParaRPr lang="el-GR"/>
          </a:p>
        </p:txBody>
      </p:sp>
    </p:spTree>
    <p:extLst>
      <p:ext uri="{BB962C8B-B14F-4D97-AF65-F5344CB8AC3E}">
        <p14:creationId xmlns:p14="http://schemas.microsoft.com/office/powerpoint/2010/main" val="1441331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44374B66-8E91-42F0-8B8D-ACD3B3B6FAC9}"/>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5CB4D31F-0884-494D-BF2B-AB43DE3F926D}"/>
              </a:ext>
            </a:extLst>
          </p:cNvPr>
          <p:cNvSpPr>
            <a:spLocks noGrp="1"/>
          </p:cNvSpPr>
          <p:nvPr>
            <p:ph type="body" orient="vert" idx="1"/>
          </p:nvPr>
        </p:nvSpPr>
        <p:spPr>
          <a:xfrm>
            <a:off x="838200" y="365125"/>
            <a:ext cx="7734300" cy="5811838"/>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4C16EFDA-83A0-4E19-A825-322593B15177}"/>
              </a:ext>
            </a:extLst>
          </p:cNvPr>
          <p:cNvSpPr>
            <a:spLocks noGrp="1"/>
          </p:cNvSpPr>
          <p:nvPr>
            <p:ph type="dt" sz="half" idx="10"/>
          </p:nvPr>
        </p:nvSpPr>
        <p:spPr/>
        <p:txBody>
          <a:bodyPr/>
          <a:lstStyle/>
          <a:p>
            <a:fld id="{9D182E9C-09E7-4325-A373-C9DC233F7FE9}" type="datetimeFigureOut">
              <a:rPr lang="el-GR" smtClean="0"/>
              <a:t>18/4/2021</a:t>
            </a:fld>
            <a:endParaRPr lang="el-GR"/>
          </a:p>
        </p:txBody>
      </p:sp>
      <p:sp>
        <p:nvSpPr>
          <p:cNvPr id="5" name="Θέση υποσέλιδου 4">
            <a:extLst>
              <a:ext uri="{FF2B5EF4-FFF2-40B4-BE49-F238E27FC236}">
                <a16:creationId xmlns:a16="http://schemas.microsoft.com/office/drawing/2014/main" id="{D463A617-85A1-405C-8BF9-412A5CA99C58}"/>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9E9DD8A8-9E10-49C1-AFE0-DF22DB94B0B5}"/>
              </a:ext>
            </a:extLst>
          </p:cNvPr>
          <p:cNvSpPr>
            <a:spLocks noGrp="1"/>
          </p:cNvSpPr>
          <p:nvPr>
            <p:ph type="sldNum" sz="quarter" idx="12"/>
          </p:nvPr>
        </p:nvSpPr>
        <p:spPr/>
        <p:txBody>
          <a:bodyPr/>
          <a:lstStyle/>
          <a:p>
            <a:fld id="{8D6C1C30-7C93-40D9-AE0C-92E6D4C0C0DA}" type="slidenum">
              <a:rPr lang="el-GR" smtClean="0"/>
              <a:t>‹#›</a:t>
            </a:fld>
            <a:endParaRPr lang="el-GR"/>
          </a:p>
        </p:txBody>
      </p:sp>
    </p:spTree>
    <p:extLst>
      <p:ext uri="{BB962C8B-B14F-4D97-AF65-F5344CB8AC3E}">
        <p14:creationId xmlns:p14="http://schemas.microsoft.com/office/powerpoint/2010/main" val="2089747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3F8E072-9742-49B7-90A6-1D64639027AE}"/>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85DB7E47-1C33-47AA-A151-4DD10FF85180}"/>
              </a:ext>
            </a:extLst>
          </p:cNvPr>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6B938682-B089-4D19-BB31-C08D1E1A905A}"/>
              </a:ext>
            </a:extLst>
          </p:cNvPr>
          <p:cNvSpPr>
            <a:spLocks noGrp="1"/>
          </p:cNvSpPr>
          <p:nvPr>
            <p:ph type="dt" sz="half" idx="10"/>
          </p:nvPr>
        </p:nvSpPr>
        <p:spPr/>
        <p:txBody>
          <a:bodyPr/>
          <a:lstStyle/>
          <a:p>
            <a:fld id="{9D182E9C-09E7-4325-A373-C9DC233F7FE9}" type="datetimeFigureOut">
              <a:rPr lang="el-GR" smtClean="0"/>
              <a:t>18/4/2021</a:t>
            </a:fld>
            <a:endParaRPr lang="el-GR"/>
          </a:p>
        </p:txBody>
      </p:sp>
      <p:sp>
        <p:nvSpPr>
          <p:cNvPr id="5" name="Θέση υποσέλιδου 4">
            <a:extLst>
              <a:ext uri="{FF2B5EF4-FFF2-40B4-BE49-F238E27FC236}">
                <a16:creationId xmlns:a16="http://schemas.microsoft.com/office/drawing/2014/main" id="{92E219B0-51AD-47A5-B221-ADA29CC4CCC5}"/>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50BF9F86-A405-4086-BB9B-1611E3001020}"/>
              </a:ext>
            </a:extLst>
          </p:cNvPr>
          <p:cNvSpPr>
            <a:spLocks noGrp="1"/>
          </p:cNvSpPr>
          <p:nvPr>
            <p:ph type="sldNum" sz="quarter" idx="12"/>
          </p:nvPr>
        </p:nvSpPr>
        <p:spPr/>
        <p:txBody>
          <a:bodyPr/>
          <a:lstStyle/>
          <a:p>
            <a:fld id="{8D6C1C30-7C93-40D9-AE0C-92E6D4C0C0DA}" type="slidenum">
              <a:rPr lang="el-GR" smtClean="0"/>
              <a:t>‹#›</a:t>
            </a:fld>
            <a:endParaRPr lang="el-GR"/>
          </a:p>
        </p:txBody>
      </p:sp>
    </p:spTree>
    <p:extLst>
      <p:ext uri="{BB962C8B-B14F-4D97-AF65-F5344CB8AC3E}">
        <p14:creationId xmlns:p14="http://schemas.microsoft.com/office/powerpoint/2010/main" val="1845502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0E2AFFD-AEDE-4AF9-A394-27E53070EAAC}"/>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A6B46C99-1BF8-4C55-8746-10E9EF5BA3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Επεξεργασία στυλ υποδείγματος κειμένου</a:t>
            </a:r>
          </a:p>
        </p:txBody>
      </p:sp>
      <p:sp>
        <p:nvSpPr>
          <p:cNvPr id="4" name="Θέση ημερομηνίας 3">
            <a:extLst>
              <a:ext uri="{FF2B5EF4-FFF2-40B4-BE49-F238E27FC236}">
                <a16:creationId xmlns:a16="http://schemas.microsoft.com/office/drawing/2014/main" id="{E1D4110C-F3E3-402C-9451-01F28D406884}"/>
              </a:ext>
            </a:extLst>
          </p:cNvPr>
          <p:cNvSpPr>
            <a:spLocks noGrp="1"/>
          </p:cNvSpPr>
          <p:nvPr>
            <p:ph type="dt" sz="half" idx="10"/>
          </p:nvPr>
        </p:nvSpPr>
        <p:spPr/>
        <p:txBody>
          <a:bodyPr/>
          <a:lstStyle/>
          <a:p>
            <a:fld id="{9D182E9C-09E7-4325-A373-C9DC233F7FE9}" type="datetimeFigureOut">
              <a:rPr lang="el-GR" smtClean="0"/>
              <a:t>18/4/2021</a:t>
            </a:fld>
            <a:endParaRPr lang="el-GR"/>
          </a:p>
        </p:txBody>
      </p:sp>
      <p:sp>
        <p:nvSpPr>
          <p:cNvPr id="5" name="Θέση υποσέλιδου 4">
            <a:extLst>
              <a:ext uri="{FF2B5EF4-FFF2-40B4-BE49-F238E27FC236}">
                <a16:creationId xmlns:a16="http://schemas.microsoft.com/office/drawing/2014/main" id="{77B44233-EF09-4D91-A945-C39D2C9E3267}"/>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D8E534D7-907E-4AF1-B6E1-442DEF6790D4}"/>
              </a:ext>
            </a:extLst>
          </p:cNvPr>
          <p:cNvSpPr>
            <a:spLocks noGrp="1"/>
          </p:cNvSpPr>
          <p:nvPr>
            <p:ph type="sldNum" sz="quarter" idx="12"/>
          </p:nvPr>
        </p:nvSpPr>
        <p:spPr/>
        <p:txBody>
          <a:bodyPr/>
          <a:lstStyle/>
          <a:p>
            <a:fld id="{8D6C1C30-7C93-40D9-AE0C-92E6D4C0C0DA}" type="slidenum">
              <a:rPr lang="el-GR" smtClean="0"/>
              <a:t>‹#›</a:t>
            </a:fld>
            <a:endParaRPr lang="el-GR"/>
          </a:p>
        </p:txBody>
      </p:sp>
    </p:spTree>
    <p:extLst>
      <p:ext uri="{BB962C8B-B14F-4D97-AF65-F5344CB8AC3E}">
        <p14:creationId xmlns:p14="http://schemas.microsoft.com/office/powerpoint/2010/main" val="2078482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675B0BC-452C-48C1-BB20-5E75DB07589D}"/>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2E0C0100-15A7-4023-A91D-D4E526934C1E}"/>
              </a:ext>
            </a:extLst>
          </p:cNvPr>
          <p:cNvSpPr>
            <a:spLocks noGrp="1"/>
          </p:cNvSpPr>
          <p:nvPr>
            <p:ph sz="half" idx="1"/>
          </p:nvPr>
        </p:nvSpPr>
        <p:spPr>
          <a:xfrm>
            <a:off x="838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a:extLst>
              <a:ext uri="{FF2B5EF4-FFF2-40B4-BE49-F238E27FC236}">
                <a16:creationId xmlns:a16="http://schemas.microsoft.com/office/drawing/2014/main" id="{E81012EB-EDA9-4C09-AE41-D453560734B4}"/>
              </a:ext>
            </a:extLst>
          </p:cNvPr>
          <p:cNvSpPr>
            <a:spLocks noGrp="1"/>
          </p:cNvSpPr>
          <p:nvPr>
            <p:ph sz="half" idx="2"/>
          </p:nvPr>
        </p:nvSpPr>
        <p:spPr>
          <a:xfrm>
            <a:off x="6172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a:extLst>
              <a:ext uri="{FF2B5EF4-FFF2-40B4-BE49-F238E27FC236}">
                <a16:creationId xmlns:a16="http://schemas.microsoft.com/office/drawing/2014/main" id="{DBADA447-7201-4255-8A38-B5FD7F9B4787}"/>
              </a:ext>
            </a:extLst>
          </p:cNvPr>
          <p:cNvSpPr>
            <a:spLocks noGrp="1"/>
          </p:cNvSpPr>
          <p:nvPr>
            <p:ph type="dt" sz="half" idx="10"/>
          </p:nvPr>
        </p:nvSpPr>
        <p:spPr/>
        <p:txBody>
          <a:bodyPr/>
          <a:lstStyle/>
          <a:p>
            <a:fld id="{9D182E9C-09E7-4325-A373-C9DC233F7FE9}" type="datetimeFigureOut">
              <a:rPr lang="el-GR" smtClean="0"/>
              <a:t>18/4/2021</a:t>
            </a:fld>
            <a:endParaRPr lang="el-GR"/>
          </a:p>
        </p:txBody>
      </p:sp>
      <p:sp>
        <p:nvSpPr>
          <p:cNvPr id="6" name="Θέση υποσέλιδου 5">
            <a:extLst>
              <a:ext uri="{FF2B5EF4-FFF2-40B4-BE49-F238E27FC236}">
                <a16:creationId xmlns:a16="http://schemas.microsoft.com/office/drawing/2014/main" id="{52E0E8F7-AA8B-4B5D-BD49-7E85AAE9B522}"/>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341A8357-6D1F-4D06-A561-136073282C10}"/>
              </a:ext>
            </a:extLst>
          </p:cNvPr>
          <p:cNvSpPr>
            <a:spLocks noGrp="1"/>
          </p:cNvSpPr>
          <p:nvPr>
            <p:ph type="sldNum" sz="quarter" idx="12"/>
          </p:nvPr>
        </p:nvSpPr>
        <p:spPr/>
        <p:txBody>
          <a:bodyPr/>
          <a:lstStyle/>
          <a:p>
            <a:fld id="{8D6C1C30-7C93-40D9-AE0C-92E6D4C0C0DA}" type="slidenum">
              <a:rPr lang="el-GR" smtClean="0"/>
              <a:t>‹#›</a:t>
            </a:fld>
            <a:endParaRPr lang="el-GR"/>
          </a:p>
        </p:txBody>
      </p:sp>
    </p:spTree>
    <p:extLst>
      <p:ext uri="{BB962C8B-B14F-4D97-AF65-F5344CB8AC3E}">
        <p14:creationId xmlns:p14="http://schemas.microsoft.com/office/powerpoint/2010/main" val="3213651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4079A84-2487-42BD-AFBE-7B4F662BB896}"/>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CABED6D7-2834-4CC8-BBF5-C4EE9004FE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6E90E42E-7A95-48FF-A6CE-8848EF747DAE}"/>
              </a:ext>
            </a:extLst>
          </p:cNvPr>
          <p:cNvSpPr>
            <a:spLocks noGrp="1"/>
          </p:cNvSpPr>
          <p:nvPr>
            <p:ph sz="half" idx="2"/>
          </p:nvPr>
        </p:nvSpPr>
        <p:spPr>
          <a:xfrm>
            <a:off x="839788" y="2505075"/>
            <a:ext cx="5157787"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a:extLst>
              <a:ext uri="{FF2B5EF4-FFF2-40B4-BE49-F238E27FC236}">
                <a16:creationId xmlns:a16="http://schemas.microsoft.com/office/drawing/2014/main" id="{98151951-640D-4350-8C96-77332A1082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Θέση περιεχομένου 5">
            <a:extLst>
              <a:ext uri="{FF2B5EF4-FFF2-40B4-BE49-F238E27FC236}">
                <a16:creationId xmlns:a16="http://schemas.microsoft.com/office/drawing/2014/main" id="{F9F4E621-8255-4085-A982-4BB0ED67DC05}"/>
              </a:ext>
            </a:extLst>
          </p:cNvPr>
          <p:cNvSpPr>
            <a:spLocks noGrp="1"/>
          </p:cNvSpPr>
          <p:nvPr>
            <p:ph sz="quarter" idx="4"/>
          </p:nvPr>
        </p:nvSpPr>
        <p:spPr>
          <a:xfrm>
            <a:off x="6172200" y="2505075"/>
            <a:ext cx="5183188"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a:extLst>
              <a:ext uri="{FF2B5EF4-FFF2-40B4-BE49-F238E27FC236}">
                <a16:creationId xmlns:a16="http://schemas.microsoft.com/office/drawing/2014/main" id="{89543733-BBC4-4A2A-843B-83942088413B}"/>
              </a:ext>
            </a:extLst>
          </p:cNvPr>
          <p:cNvSpPr>
            <a:spLocks noGrp="1"/>
          </p:cNvSpPr>
          <p:nvPr>
            <p:ph type="dt" sz="half" idx="10"/>
          </p:nvPr>
        </p:nvSpPr>
        <p:spPr/>
        <p:txBody>
          <a:bodyPr/>
          <a:lstStyle/>
          <a:p>
            <a:fld id="{9D182E9C-09E7-4325-A373-C9DC233F7FE9}" type="datetimeFigureOut">
              <a:rPr lang="el-GR" smtClean="0"/>
              <a:t>18/4/2021</a:t>
            </a:fld>
            <a:endParaRPr lang="el-GR"/>
          </a:p>
        </p:txBody>
      </p:sp>
      <p:sp>
        <p:nvSpPr>
          <p:cNvPr id="8" name="Θέση υποσέλιδου 7">
            <a:extLst>
              <a:ext uri="{FF2B5EF4-FFF2-40B4-BE49-F238E27FC236}">
                <a16:creationId xmlns:a16="http://schemas.microsoft.com/office/drawing/2014/main" id="{519B5BC1-F778-4FB3-B43D-3811C4CE4995}"/>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2C551F9F-6C45-46E7-9B58-C9E3E05457E4}"/>
              </a:ext>
            </a:extLst>
          </p:cNvPr>
          <p:cNvSpPr>
            <a:spLocks noGrp="1"/>
          </p:cNvSpPr>
          <p:nvPr>
            <p:ph type="sldNum" sz="quarter" idx="12"/>
          </p:nvPr>
        </p:nvSpPr>
        <p:spPr/>
        <p:txBody>
          <a:bodyPr/>
          <a:lstStyle/>
          <a:p>
            <a:fld id="{8D6C1C30-7C93-40D9-AE0C-92E6D4C0C0DA}" type="slidenum">
              <a:rPr lang="el-GR" smtClean="0"/>
              <a:t>‹#›</a:t>
            </a:fld>
            <a:endParaRPr lang="el-GR"/>
          </a:p>
        </p:txBody>
      </p:sp>
    </p:spTree>
    <p:extLst>
      <p:ext uri="{BB962C8B-B14F-4D97-AF65-F5344CB8AC3E}">
        <p14:creationId xmlns:p14="http://schemas.microsoft.com/office/powerpoint/2010/main" val="3394555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4531C51-0325-4988-B1E9-5A466F88262C}"/>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86EB6DEC-0E96-4E15-BD1A-13985026076E}"/>
              </a:ext>
            </a:extLst>
          </p:cNvPr>
          <p:cNvSpPr>
            <a:spLocks noGrp="1"/>
          </p:cNvSpPr>
          <p:nvPr>
            <p:ph type="dt" sz="half" idx="10"/>
          </p:nvPr>
        </p:nvSpPr>
        <p:spPr/>
        <p:txBody>
          <a:bodyPr/>
          <a:lstStyle/>
          <a:p>
            <a:fld id="{9D182E9C-09E7-4325-A373-C9DC233F7FE9}" type="datetimeFigureOut">
              <a:rPr lang="el-GR" smtClean="0"/>
              <a:t>18/4/2021</a:t>
            </a:fld>
            <a:endParaRPr lang="el-GR"/>
          </a:p>
        </p:txBody>
      </p:sp>
      <p:sp>
        <p:nvSpPr>
          <p:cNvPr id="4" name="Θέση υποσέλιδου 3">
            <a:extLst>
              <a:ext uri="{FF2B5EF4-FFF2-40B4-BE49-F238E27FC236}">
                <a16:creationId xmlns:a16="http://schemas.microsoft.com/office/drawing/2014/main" id="{51036583-B1D5-408C-BE21-09AA76708930}"/>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5BBE1BA5-5763-4F6E-86EF-627FB37A09F5}"/>
              </a:ext>
            </a:extLst>
          </p:cNvPr>
          <p:cNvSpPr>
            <a:spLocks noGrp="1"/>
          </p:cNvSpPr>
          <p:nvPr>
            <p:ph type="sldNum" sz="quarter" idx="12"/>
          </p:nvPr>
        </p:nvSpPr>
        <p:spPr/>
        <p:txBody>
          <a:bodyPr/>
          <a:lstStyle/>
          <a:p>
            <a:fld id="{8D6C1C30-7C93-40D9-AE0C-92E6D4C0C0DA}" type="slidenum">
              <a:rPr lang="el-GR" smtClean="0"/>
              <a:t>‹#›</a:t>
            </a:fld>
            <a:endParaRPr lang="el-GR"/>
          </a:p>
        </p:txBody>
      </p:sp>
    </p:spTree>
    <p:extLst>
      <p:ext uri="{BB962C8B-B14F-4D97-AF65-F5344CB8AC3E}">
        <p14:creationId xmlns:p14="http://schemas.microsoft.com/office/powerpoint/2010/main" val="1964863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F1DC2C57-3386-4D39-8505-4AFEEDCC0B79}"/>
              </a:ext>
            </a:extLst>
          </p:cNvPr>
          <p:cNvSpPr>
            <a:spLocks noGrp="1"/>
          </p:cNvSpPr>
          <p:nvPr>
            <p:ph type="dt" sz="half" idx="10"/>
          </p:nvPr>
        </p:nvSpPr>
        <p:spPr/>
        <p:txBody>
          <a:bodyPr/>
          <a:lstStyle/>
          <a:p>
            <a:fld id="{9D182E9C-09E7-4325-A373-C9DC233F7FE9}" type="datetimeFigureOut">
              <a:rPr lang="el-GR" smtClean="0"/>
              <a:t>18/4/2021</a:t>
            </a:fld>
            <a:endParaRPr lang="el-GR"/>
          </a:p>
        </p:txBody>
      </p:sp>
      <p:sp>
        <p:nvSpPr>
          <p:cNvPr id="3" name="Θέση υποσέλιδου 2">
            <a:extLst>
              <a:ext uri="{FF2B5EF4-FFF2-40B4-BE49-F238E27FC236}">
                <a16:creationId xmlns:a16="http://schemas.microsoft.com/office/drawing/2014/main" id="{DAE99FEB-129B-4561-9E35-D9E0818220CE}"/>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382A37DA-BB39-406D-9948-E7E5EA33AB99}"/>
              </a:ext>
            </a:extLst>
          </p:cNvPr>
          <p:cNvSpPr>
            <a:spLocks noGrp="1"/>
          </p:cNvSpPr>
          <p:nvPr>
            <p:ph type="sldNum" sz="quarter" idx="12"/>
          </p:nvPr>
        </p:nvSpPr>
        <p:spPr/>
        <p:txBody>
          <a:bodyPr/>
          <a:lstStyle/>
          <a:p>
            <a:fld id="{8D6C1C30-7C93-40D9-AE0C-92E6D4C0C0DA}" type="slidenum">
              <a:rPr lang="el-GR" smtClean="0"/>
              <a:t>‹#›</a:t>
            </a:fld>
            <a:endParaRPr lang="el-GR"/>
          </a:p>
        </p:txBody>
      </p:sp>
    </p:spTree>
    <p:extLst>
      <p:ext uri="{BB962C8B-B14F-4D97-AF65-F5344CB8AC3E}">
        <p14:creationId xmlns:p14="http://schemas.microsoft.com/office/powerpoint/2010/main" val="1369978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662F4C6-84C6-4AE8-91ED-A7141010C7AE}"/>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2F54E459-F381-4372-B98F-658B5D5B2C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a:extLst>
              <a:ext uri="{FF2B5EF4-FFF2-40B4-BE49-F238E27FC236}">
                <a16:creationId xmlns:a16="http://schemas.microsoft.com/office/drawing/2014/main" id="{EB78ECA4-5F0D-4ACF-B2D4-D0FC4DFCCF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a:extLst>
              <a:ext uri="{FF2B5EF4-FFF2-40B4-BE49-F238E27FC236}">
                <a16:creationId xmlns:a16="http://schemas.microsoft.com/office/drawing/2014/main" id="{16236EAB-1BE0-4EDC-B77D-BAECC8D22C70}"/>
              </a:ext>
            </a:extLst>
          </p:cNvPr>
          <p:cNvSpPr>
            <a:spLocks noGrp="1"/>
          </p:cNvSpPr>
          <p:nvPr>
            <p:ph type="dt" sz="half" idx="10"/>
          </p:nvPr>
        </p:nvSpPr>
        <p:spPr/>
        <p:txBody>
          <a:bodyPr/>
          <a:lstStyle/>
          <a:p>
            <a:fld id="{9D182E9C-09E7-4325-A373-C9DC233F7FE9}" type="datetimeFigureOut">
              <a:rPr lang="el-GR" smtClean="0"/>
              <a:t>18/4/2021</a:t>
            </a:fld>
            <a:endParaRPr lang="el-GR"/>
          </a:p>
        </p:txBody>
      </p:sp>
      <p:sp>
        <p:nvSpPr>
          <p:cNvPr id="6" name="Θέση υποσέλιδου 5">
            <a:extLst>
              <a:ext uri="{FF2B5EF4-FFF2-40B4-BE49-F238E27FC236}">
                <a16:creationId xmlns:a16="http://schemas.microsoft.com/office/drawing/2014/main" id="{114AB0CB-766B-42E9-9837-88A0AFA0BE8C}"/>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A18D4E53-9779-4C5B-B39A-34B0484A9D72}"/>
              </a:ext>
            </a:extLst>
          </p:cNvPr>
          <p:cNvSpPr>
            <a:spLocks noGrp="1"/>
          </p:cNvSpPr>
          <p:nvPr>
            <p:ph type="sldNum" sz="quarter" idx="12"/>
          </p:nvPr>
        </p:nvSpPr>
        <p:spPr/>
        <p:txBody>
          <a:bodyPr/>
          <a:lstStyle/>
          <a:p>
            <a:fld id="{8D6C1C30-7C93-40D9-AE0C-92E6D4C0C0DA}" type="slidenum">
              <a:rPr lang="el-GR" smtClean="0"/>
              <a:t>‹#›</a:t>
            </a:fld>
            <a:endParaRPr lang="el-GR"/>
          </a:p>
        </p:txBody>
      </p:sp>
    </p:spTree>
    <p:extLst>
      <p:ext uri="{BB962C8B-B14F-4D97-AF65-F5344CB8AC3E}">
        <p14:creationId xmlns:p14="http://schemas.microsoft.com/office/powerpoint/2010/main" val="2957495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AC73163-77A5-4845-88D9-CA714D8A72A1}"/>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57E8FABE-EE63-4D9D-9132-065D2D5493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96ABAF9C-3FED-4FAC-B808-58133BDA4F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a:extLst>
              <a:ext uri="{FF2B5EF4-FFF2-40B4-BE49-F238E27FC236}">
                <a16:creationId xmlns:a16="http://schemas.microsoft.com/office/drawing/2014/main" id="{5C340CAE-20A3-48F5-A81E-010DBE88B96E}"/>
              </a:ext>
            </a:extLst>
          </p:cNvPr>
          <p:cNvSpPr>
            <a:spLocks noGrp="1"/>
          </p:cNvSpPr>
          <p:nvPr>
            <p:ph type="dt" sz="half" idx="10"/>
          </p:nvPr>
        </p:nvSpPr>
        <p:spPr/>
        <p:txBody>
          <a:bodyPr/>
          <a:lstStyle/>
          <a:p>
            <a:fld id="{9D182E9C-09E7-4325-A373-C9DC233F7FE9}" type="datetimeFigureOut">
              <a:rPr lang="el-GR" smtClean="0"/>
              <a:t>18/4/2021</a:t>
            </a:fld>
            <a:endParaRPr lang="el-GR"/>
          </a:p>
        </p:txBody>
      </p:sp>
      <p:sp>
        <p:nvSpPr>
          <p:cNvPr id="6" name="Θέση υποσέλιδου 5">
            <a:extLst>
              <a:ext uri="{FF2B5EF4-FFF2-40B4-BE49-F238E27FC236}">
                <a16:creationId xmlns:a16="http://schemas.microsoft.com/office/drawing/2014/main" id="{39B3170B-7115-478C-A13E-1988EB64731B}"/>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67EFB3EC-79E7-40F7-A6FB-A3AFF8779ED2}"/>
              </a:ext>
            </a:extLst>
          </p:cNvPr>
          <p:cNvSpPr>
            <a:spLocks noGrp="1"/>
          </p:cNvSpPr>
          <p:nvPr>
            <p:ph type="sldNum" sz="quarter" idx="12"/>
          </p:nvPr>
        </p:nvSpPr>
        <p:spPr/>
        <p:txBody>
          <a:bodyPr/>
          <a:lstStyle/>
          <a:p>
            <a:fld id="{8D6C1C30-7C93-40D9-AE0C-92E6D4C0C0DA}" type="slidenum">
              <a:rPr lang="el-GR" smtClean="0"/>
              <a:t>‹#›</a:t>
            </a:fld>
            <a:endParaRPr lang="el-GR"/>
          </a:p>
        </p:txBody>
      </p:sp>
    </p:spTree>
    <p:extLst>
      <p:ext uri="{BB962C8B-B14F-4D97-AF65-F5344CB8AC3E}">
        <p14:creationId xmlns:p14="http://schemas.microsoft.com/office/powerpoint/2010/main" val="3759062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35FC959D-D615-490E-A100-5A60C65D03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AF3CE63B-DDAE-4C15-B57D-A57C96A720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741BF6E0-ED83-43EA-AF7A-50D2478315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182E9C-09E7-4325-A373-C9DC233F7FE9}" type="datetimeFigureOut">
              <a:rPr lang="el-GR" smtClean="0"/>
              <a:t>18/4/2021</a:t>
            </a:fld>
            <a:endParaRPr lang="el-GR"/>
          </a:p>
        </p:txBody>
      </p:sp>
      <p:sp>
        <p:nvSpPr>
          <p:cNvPr id="5" name="Θέση υποσέλιδου 4">
            <a:extLst>
              <a:ext uri="{FF2B5EF4-FFF2-40B4-BE49-F238E27FC236}">
                <a16:creationId xmlns:a16="http://schemas.microsoft.com/office/drawing/2014/main" id="{F6CFE75B-9A63-4F14-89BD-B871390A09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1B11E0C4-474C-4E91-8314-7E0E2587BE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6C1C30-7C93-40D9-AE0C-92E6D4C0C0DA}" type="slidenum">
              <a:rPr lang="el-GR" smtClean="0"/>
              <a:t>‹#›</a:t>
            </a:fld>
            <a:endParaRPr lang="el-GR"/>
          </a:p>
        </p:txBody>
      </p:sp>
    </p:spTree>
    <p:extLst>
      <p:ext uri="{BB962C8B-B14F-4D97-AF65-F5344CB8AC3E}">
        <p14:creationId xmlns:p14="http://schemas.microsoft.com/office/powerpoint/2010/main" val="22382326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7.gif"/><Relationship Id="rId5" Type="http://schemas.openxmlformats.org/officeDocument/2006/relationships/image" Target="../media/image6.gif"/><Relationship Id="rId4" Type="http://schemas.openxmlformats.org/officeDocument/2006/relationships/image" Target="../media/image5.gif"/></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Ωράριο Λειτουργίας – Πάσχα 2018 | Happy Nails">
            <a:extLst>
              <a:ext uri="{FF2B5EF4-FFF2-40B4-BE49-F238E27FC236}">
                <a16:creationId xmlns:a16="http://schemas.microsoft.com/office/drawing/2014/main" id="{A6A35DA7-4202-488A-BA32-E039910F54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a:extLst>
              <a:ext uri="{FF2B5EF4-FFF2-40B4-BE49-F238E27FC236}">
                <a16:creationId xmlns:a16="http://schemas.microsoft.com/office/drawing/2014/main" id="{C0C357F5-7766-4F0C-B6D6-B3E6D669223D}"/>
              </a:ext>
            </a:extLst>
          </p:cNvPr>
          <p:cNvSpPr>
            <a:spLocks noGrp="1"/>
          </p:cNvSpPr>
          <p:nvPr>
            <p:ph type="ctrTitle"/>
          </p:nvPr>
        </p:nvSpPr>
        <p:spPr>
          <a:xfrm>
            <a:off x="-2109848" y="-2810100"/>
            <a:ext cx="7893132" cy="5620199"/>
          </a:xfrm>
        </p:spPr>
        <p:txBody>
          <a:bodyPr>
            <a:noAutofit/>
          </a:bodyPr>
          <a:lstStyle/>
          <a:p>
            <a:r>
              <a:rPr lang="el-GR" sz="4400" dirty="0">
                <a:solidFill>
                  <a:schemeClr val="bg1"/>
                </a:solidFill>
                <a:latin typeface="Comic Sans MS" panose="030F0702030302020204" pitchFamily="66" charset="0"/>
              </a:rPr>
              <a:t>Κάρτα </a:t>
            </a:r>
            <a:br>
              <a:rPr lang="el-GR" sz="4400" dirty="0">
                <a:solidFill>
                  <a:schemeClr val="bg1"/>
                </a:solidFill>
                <a:latin typeface="Comic Sans MS" panose="030F0702030302020204" pitchFamily="66" charset="0"/>
              </a:rPr>
            </a:br>
            <a:r>
              <a:rPr lang="el-GR" sz="4400" dirty="0">
                <a:solidFill>
                  <a:schemeClr val="bg1"/>
                </a:solidFill>
                <a:latin typeface="Comic Sans MS" panose="030F0702030302020204" pitchFamily="66" charset="0"/>
              </a:rPr>
              <a:t>με ριγωτό </a:t>
            </a:r>
            <a:br>
              <a:rPr lang="el-GR" sz="4400" dirty="0">
                <a:solidFill>
                  <a:schemeClr val="bg1"/>
                </a:solidFill>
                <a:latin typeface="Comic Sans MS" panose="030F0702030302020204" pitchFamily="66" charset="0"/>
              </a:rPr>
            </a:br>
            <a:r>
              <a:rPr lang="el-GR" sz="4400" dirty="0">
                <a:solidFill>
                  <a:schemeClr val="bg1"/>
                </a:solidFill>
                <a:latin typeface="Comic Sans MS" panose="030F0702030302020204" pitchFamily="66" charset="0"/>
              </a:rPr>
              <a:t>πολύχρωμο </a:t>
            </a:r>
            <a:br>
              <a:rPr lang="el-GR" sz="4400" dirty="0">
                <a:solidFill>
                  <a:schemeClr val="bg1"/>
                </a:solidFill>
                <a:latin typeface="Comic Sans MS" panose="030F0702030302020204" pitchFamily="66" charset="0"/>
              </a:rPr>
            </a:br>
            <a:r>
              <a:rPr lang="el-GR" sz="4400" dirty="0">
                <a:solidFill>
                  <a:schemeClr val="bg1"/>
                </a:solidFill>
                <a:latin typeface="Comic Sans MS" panose="030F0702030302020204" pitchFamily="66" charset="0"/>
              </a:rPr>
              <a:t>αυγό</a:t>
            </a:r>
          </a:p>
        </p:txBody>
      </p:sp>
      <p:sp>
        <p:nvSpPr>
          <p:cNvPr id="4" name="Ορθογώνιο 3">
            <a:extLst>
              <a:ext uri="{FF2B5EF4-FFF2-40B4-BE49-F238E27FC236}">
                <a16:creationId xmlns:a16="http://schemas.microsoft.com/office/drawing/2014/main" id="{717D54E9-7547-4759-A9C3-15B176F8BD01}"/>
              </a:ext>
            </a:extLst>
          </p:cNvPr>
          <p:cNvSpPr/>
          <p:nvPr/>
        </p:nvSpPr>
        <p:spPr>
          <a:xfrm>
            <a:off x="3311472" y="5780782"/>
            <a:ext cx="6096000" cy="954107"/>
          </a:xfrm>
          <a:prstGeom prst="rect">
            <a:avLst/>
          </a:prstGeom>
        </p:spPr>
        <p:txBody>
          <a:bodyPr>
            <a:spAutoFit/>
          </a:bodyPr>
          <a:lstStyle/>
          <a:p>
            <a:pPr algn="ctr"/>
            <a:r>
              <a:rPr lang="el-GR" sz="3200" dirty="0">
                <a:solidFill>
                  <a:schemeClr val="bg1"/>
                </a:solidFill>
              </a:rPr>
              <a:t>Επεξεργασία: Ευδοκία Ξεφτέρη</a:t>
            </a:r>
          </a:p>
          <a:p>
            <a:pPr algn="ctr"/>
            <a:r>
              <a:rPr lang="en-US" sz="2400" i="1" u="sng" dirty="0">
                <a:solidFill>
                  <a:schemeClr val="bg1"/>
                </a:solidFill>
              </a:rPr>
              <a:t>astropeleki.wordpress.com</a:t>
            </a:r>
            <a:endParaRPr lang="el-GR" sz="2400" i="1" u="sng" dirty="0">
              <a:solidFill>
                <a:schemeClr val="bg1"/>
              </a:solidFill>
            </a:endParaRPr>
          </a:p>
        </p:txBody>
      </p:sp>
    </p:spTree>
    <p:extLst>
      <p:ext uri="{BB962C8B-B14F-4D97-AF65-F5344CB8AC3E}">
        <p14:creationId xmlns:p14="http://schemas.microsoft.com/office/powerpoint/2010/main" val="3220498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324C652-2F0F-49E2-BB4E-4B38BA9FB130}"/>
              </a:ext>
            </a:extLst>
          </p:cNvPr>
          <p:cNvSpPr>
            <a:spLocks noGrp="1"/>
          </p:cNvSpPr>
          <p:nvPr>
            <p:ph type="title"/>
          </p:nvPr>
        </p:nvSpPr>
        <p:spPr>
          <a:xfrm>
            <a:off x="6835239" y="1258784"/>
            <a:ext cx="5356761" cy="3966359"/>
          </a:xfrm>
        </p:spPr>
        <p:txBody>
          <a:bodyPr>
            <a:noAutofit/>
          </a:bodyPr>
          <a:lstStyle/>
          <a:p>
            <a:r>
              <a:rPr lang="el-GR" sz="3200" dirty="0">
                <a:latin typeface="Comic Sans MS" panose="030F0702030302020204" pitchFamily="66" charset="0"/>
              </a:rPr>
              <a:t>Αρχικά, παίρνω άσπρο χαρτί, το διπλώνω και με τον μαρκαδόρο μου φτιάχνω ρίγες χρησιμοποιώντας το χεράκι μου. Δεν είναι απαραίτητο να είναι ίσιες, όσο πιο στραβές για την ακρίβεια, τόσο το καλύτερο!</a:t>
            </a:r>
            <a:br>
              <a:rPr lang="el-GR" sz="3200" dirty="0">
                <a:latin typeface="Comic Sans MS" panose="030F0702030302020204" pitchFamily="66" charset="0"/>
              </a:rPr>
            </a:br>
            <a:r>
              <a:rPr lang="el-GR" sz="3200" dirty="0">
                <a:latin typeface="Comic Sans MS" panose="030F0702030302020204" pitchFamily="66" charset="0"/>
              </a:rPr>
              <a:t>Γεμίζω κάθε γραμμούλα με διαφορετικό χρώμα και το αποτέλεσμα είναι ένα πολύχρωμο χαρτί.</a:t>
            </a:r>
          </a:p>
        </p:txBody>
      </p:sp>
      <p:sp>
        <p:nvSpPr>
          <p:cNvPr id="4" name="Ορθογώνιο 3">
            <a:extLst>
              <a:ext uri="{FF2B5EF4-FFF2-40B4-BE49-F238E27FC236}">
                <a16:creationId xmlns:a16="http://schemas.microsoft.com/office/drawing/2014/main" id="{86BE43CC-9AE5-4F0F-89D2-285AF66FD3C2}"/>
              </a:ext>
            </a:extLst>
          </p:cNvPr>
          <p:cNvSpPr/>
          <p:nvPr/>
        </p:nvSpPr>
        <p:spPr>
          <a:xfrm>
            <a:off x="296882" y="347353"/>
            <a:ext cx="5799117" cy="616329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7" name="Ευθεία γραμμή σύνδεσης 6">
            <a:extLst>
              <a:ext uri="{FF2B5EF4-FFF2-40B4-BE49-F238E27FC236}">
                <a16:creationId xmlns:a16="http://schemas.microsoft.com/office/drawing/2014/main" id="{2C24B149-1848-42BE-8C37-EE92FE9B2970}"/>
              </a:ext>
            </a:extLst>
          </p:cNvPr>
          <p:cNvCxnSpPr/>
          <p:nvPr/>
        </p:nvCxnSpPr>
        <p:spPr>
          <a:xfrm>
            <a:off x="296883" y="700644"/>
            <a:ext cx="5799117" cy="0"/>
          </a:xfrm>
          <a:prstGeom prst="line">
            <a:avLst/>
          </a:prstGeom>
        </p:spPr>
        <p:style>
          <a:lnRef idx="3">
            <a:schemeClr val="dk1"/>
          </a:lnRef>
          <a:fillRef idx="0">
            <a:schemeClr val="dk1"/>
          </a:fillRef>
          <a:effectRef idx="2">
            <a:schemeClr val="dk1"/>
          </a:effectRef>
          <a:fontRef idx="minor">
            <a:schemeClr val="tx1"/>
          </a:fontRef>
        </p:style>
      </p:cxnSp>
      <p:cxnSp>
        <p:nvCxnSpPr>
          <p:cNvPr id="8" name="Ευθεία γραμμή σύνδεσης 7">
            <a:extLst>
              <a:ext uri="{FF2B5EF4-FFF2-40B4-BE49-F238E27FC236}">
                <a16:creationId xmlns:a16="http://schemas.microsoft.com/office/drawing/2014/main" id="{F90121F2-C97A-496F-8435-D3BED4561565}"/>
              </a:ext>
            </a:extLst>
          </p:cNvPr>
          <p:cNvCxnSpPr/>
          <p:nvPr/>
        </p:nvCxnSpPr>
        <p:spPr>
          <a:xfrm>
            <a:off x="296881" y="1138051"/>
            <a:ext cx="5799117" cy="0"/>
          </a:xfrm>
          <a:prstGeom prst="line">
            <a:avLst/>
          </a:prstGeom>
        </p:spPr>
        <p:style>
          <a:lnRef idx="3">
            <a:schemeClr val="dk1"/>
          </a:lnRef>
          <a:fillRef idx="0">
            <a:schemeClr val="dk1"/>
          </a:fillRef>
          <a:effectRef idx="2">
            <a:schemeClr val="dk1"/>
          </a:effectRef>
          <a:fontRef idx="minor">
            <a:schemeClr val="tx1"/>
          </a:fontRef>
        </p:style>
      </p:cxnSp>
      <p:cxnSp>
        <p:nvCxnSpPr>
          <p:cNvPr id="9" name="Ευθεία γραμμή σύνδεσης 8">
            <a:extLst>
              <a:ext uri="{FF2B5EF4-FFF2-40B4-BE49-F238E27FC236}">
                <a16:creationId xmlns:a16="http://schemas.microsoft.com/office/drawing/2014/main" id="{8B22AC96-96C0-4F55-9AE3-5BB02A561A61}"/>
              </a:ext>
            </a:extLst>
          </p:cNvPr>
          <p:cNvCxnSpPr>
            <a:cxnSpLocks/>
          </p:cNvCxnSpPr>
          <p:nvPr/>
        </p:nvCxnSpPr>
        <p:spPr>
          <a:xfrm>
            <a:off x="296878" y="3686793"/>
            <a:ext cx="5799120" cy="540823"/>
          </a:xfrm>
          <a:prstGeom prst="line">
            <a:avLst/>
          </a:prstGeom>
        </p:spPr>
        <p:style>
          <a:lnRef idx="3">
            <a:schemeClr val="dk1"/>
          </a:lnRef>
          <a:fillRef idx="0">
            <a:schemeClr val="dk1"/>
          </a:fillRef>
          <a:effectRef idx="2">
            <a:schemeClr val="dk1"/>
          </a:effectRef>
          <a:fontRef idx="minor">
            <a:schemeClr val="tx1"/>
          </a:fontRef>
        </p:style>
      </p:cxnSp>
      <p:cxnSp>
        <p:nvCxnSpPr>
          <p:cNvPr id="10" name="Ευθεία γραμμή σύνδεσης 9">
            <a:extLst>
              <a:ext uri="{FF2B5EF4-FFF2-40B4-BE49-F238E27FC236}">
                <a16:creationId xmlns:a16="http://schemas.microsoft.com/office/drawing/2014/main" id="{3C072489-D476-457E-A2CF-3796171D4C49}"/>
              </a:ext>
            </a:extLst>
          </p:cNvPr>
          <p:cNvCxnSpPr/>
          <p:nvPr/>
        </p:nvCxnSpPr>
        <p:spPr>
          <a:xfrm>
            <a:off x="296879" y="3429000"/>
            <a:ext cx="5799117" cy="0"/>
          </a:xfrm>
          <a:prstGeom prst="line">
            <a:avLst/>
          </a:prstGeom>
        </p:spPr>
        <p:style>
          <a:lnRef idx="3">
            <a:schemeClr val="dk1"/>
          </a:lnRef>
          <a:fillRef idx="0">
            <a:schemeClr val="dk1"/>
          </a:fillRef>
          <a:effectRef idx="2">
            <a:schemeClr val="dk1"/>
          </a:effectRef>
          <a:fontRef idx="minor">
            <a:schemeClr val="tx1"/>
          </a:fontRef>
        </p:style>
      </p:cxnSp>
      <p:cxnSp>
        <p:nvCxnSpPr>
          <p:cNvPr id="11" name="Ευθεία γραμμή σύνδεσης 10">
            <a:extLst>
              <a:ext uri="{FF2B5EF4-FFF2-40B4-BE49-F238E27FC236}">
                <a16:creationId xmlns:a16="http://schemas.microsoft.com/office/drawing/2014/main" id="{36DF8B58-2463-40C3-B498-80607F9CEDAC}"/>
              </a:ext>
            </a:extLst>
          </p:cNvPr>
          <p:cNvCxnSpPr>
            <a:cxnSpLocks/>
          </p:cNvCxnSpPr>
          <p:nvPr/>
        </p:nvCxnSpPr>
        <p:spPr>
          <a:xfrm>
            <a:off x="296882" y="2434442"/>
            <a:ext cx="5799118" cy="597724"/>
          </a:xfrm>
          <a:prstGeom prst="line">
            <a:avLst/>
          </a:prstGeom>
        </p:spPr>
        <p:style>
          <a:lnRef idx="3">
            <a:schemeClr val="dk1"/>
          </a:lnRef>
          <a:fillRef idx="0">
            <a:schemeClr val="dk1"/>
          </a:fillRef>
          <a:effectRef idx="2">
            <a:schemeClr val="dk1"/>
          </a:effectRef>
          <a:fontRef idx="minor">
            <a:schemeClr val="tx1"/>
          </a:fontRef>
        </p:style>
      </p:cxnSp>
      <p:cxnSp>
        <p:nvCxnSpPr>
          <p:cNvPr id="12" name="Ευθεία γραμμή σύνδεσης 11">
            <a:extLst>
              <a:ext uri="{FF2B5EF4-FFF2-40B4-BE49-F238E27FC236}">
                <a16:creationId xmlns:a16="http://schemas.microsoft.com/office/drawing/2014/main" id="{80C43BD0-92D4-44FD-B471-1EE23F44E3B2}"/>
              </a:ext>
            </a:extLst>
          </p:cNvPr>
          <p:cNvCxnSpPr>
            <a:cxnSpLocks/>
          </p:cNvCxnSpPr>
          <p:nvPr/>
        </p:nvCxnSpPr>
        <p:spPr>
          <a:xfrm flipV="1">
            <a:off x="296883" y="5225143"/>
            <a:ext cx="5799117" cy="868878"/>
          </a:xfrm>
          <a:prstGeom prst="line">
            <a:avLst/>
          </a:prstGeom>
        </p:spPr>
        <p:style>
          <a:lnRef idx="3">
            <a:schemeClr val="dk1"/>
          </a:lnRef>
          <a:fillRef idx="0">
            <a:schemeClr val="dk1"/>
          </a:fillRef>
          <a:effectRef idx="2">
            <a:schemeClr val="dk1"/>
          </a:effectRef>
          <a:fontRef idx="minor">
            <a:schemeClr val="tx1"/>
          </a:fontRef>
        </p:style>
      </p:cxnSp>
      <p:cxnSp>
        <p:nvCxnSpPr>
          <p:cNvPr id="17" name="Ευθεία γραμμή σύνδεσης 16">
            <a:extLst>
              <a:ext uri="{FF2B5EF4-FFF2-40B4-BE49-F238E27FC236}">
                <a16:creationId xmlns:a16="http://schemas.microsoft.com/office/drawing/2014/main" id="{8F214FD2-D093-4D3A-A916-E5E587647EB7}"/>
              </a:ext>
            </a:extLst>
          </p:cNvPr>
          <p:cNvCxnSpPr>
            <a:cxnSpLocks/>
          </p:cNvCxnSpPr>
          <p:nvPr/>
        </p:nvCxnSpPr>
        <p:spPr>
          <a:xfrm>
            <a:off x="296880" y="2065811"/>
            <a:ext cx="5799117" cy="152896"/>
          </a:xfrm>
          <a:prstGeom prst="line">
            <a:avLst/>
          </a:prstGeom>
        </p:spPr>
        <p:style>
          <a:lnRef idx="3">
            <a:schemeClr val="dk1"/>
          </a:lnRef>
          <a:fillRef idx="0">
            <a:schemeClr val="dk1"/>
          </a:fillRef>
          <a:effectRef idx="2">
            <a:schemeClr val="dk1"/>
          </a:effectRef>
          <a:fontRef idx="minor">
            <a:schemeClr val="tx1"/>
          </a:fontRef>
        </p:style>
      </p:cxnSp>
      <p:cxnSp>
        <p:nvCxnSpPr>
          <p:cNvPr id="18" name="Ευθεία γραμμή σύνδεσης 17">
            <a:extLst>
              <a:ext uri="{FF2B5EF4-FFF2-40B4-BE49-F238E27FC236}">
                <a16:creationId xmlns:a16="http://schemas.microsoft.com/office/drawing/2014/main" id="{18FB8B3E-65C5-4084-B857-F5FF477BC8E5}"/>
              </a:ext>
            </a:extLst>
          </p:cNvPr>
          <p:cNvCxnSpPr>
            <a:cxnSpLocks/>
          </p:cNvCxnSpPr>
          <p:nvPr/>
        </p:nvCxnSpPr>
        <p:spPr>
          <a:xfrm flipV="1">
            <a:off x="296881" y="1508166"/>
            <a:ext cx="5799117" cy="340426"/>
          </a:xfrm>
          <a:prstGeom prst="line">
            <a:avLst/>
          </a:prstGeom>
        </p:spPr>
        <p:style>
          <a:lnRef idx="3">
            <a:schemeClr val="dk1"/>
          </a:lnRef>
          <a:fillRef idx="0">
            <a:schemeClr val="dk1"/>
          </a:fillRef>
          <a:effectRef idx="2">
            <a:schemeClr val="dk1"/>
          </a:effectRef>
          <a:fontRef idx="minor">
            <a:schemeClr val="tx1"/>
          </a:fontRef>
        </p:style>
      </p:cxnSp>
      <p:cxnSp>
        <p:nvCxnSpPr>
          <p:cNvPr id="22" name="Ευθεία γραμμή σύνδεσης 21">
            <a:extLst>
              <a:ext uri="{FF2B5EF4-FFF2-40B4-BE49-F238E27FC236}">
                <a16:creationId xmlns:a16="http://schemas.microsoft.com/office/drawing/2014/main" id="{05E80B60-4023-4A2E-A560-8C6BC9C8AE2E}"/>
              </a:ext>
            </a:extLst>
          </p:cNvPr>
          <p:cNvCxnSpPr/>
          <p:nvPr/>
        </p:nvCxnSpPr>
        <p:spPr>
          <a:xfrm>
            <a:off x="296879" y="4570020"/>
            <a:ext cx="5799117" cy="0"/>
          </a:xfrm>
          <a:prstGeom prst="line">
            <a:avLst/>
          </a:prstGeom>
        </p:spPr>
        <p:style>
          <a:lnRef idx="3">
            <a:schemeClr val="dk1"/>
          </a:lnRef>
          <a:fillRef idx="0">
            <a:schemeClr val="dk1"/>
          </a:fillRef>
          <a:effectRef idx="2">
            <a:schemeClr val="dk1"/>
          </a:effectRef>
          <a:fontRef idx="minor">
            <a:schemeClr val="tx1"/>
          </a:fontRef>
        </p:style>
      </p:cxnSp>
      <p:cxnSp>
        <p:nvCxnSpPr>
          <p:cNvPr id="23" name="Ευθεία γραμμή σύνδεσης 22">
            <a:extLst>
              <a:ext uri="{FF2B5EF4-FFF2-40B4-BE49-F238E27FC236}">
                <a16:creationId xmlns:a16="http://schemas.microsoft.com/office/drawing/2014/main" id="{38B73519-375C-4B74-9BAD-09FFF1359FE2}"/>
              </a:ext>
            </a:extLst>
          </p:cNvPr>
          <p:cNvCxnSpPr>
            <a:cxnSpLocks/>
          </p:cNvCxnSpPr>
          <p:nvPr/>
        </p:nvCxnSpPr>
        <p:spPr>
          <a:xfrm flipV="1">
            <a:off x="296878" y="5902036"/>
            <a:ext cx="5799118" cy="389906"/>
          </a:xfrm>
          <a:prstGeom prst="line">
            <a:avLst/>
          </a:prstGeom>
        </p:spPr>
        <p:style>
          <a:lnRef idx="3">
            <a:schemeClr val="dk1"/>
          </a:lnRef>
          <a:fillRef idx="0">
            <a:schemeClr val="dk1"/>
          </a:fillRef>
          <a:effectRef idx="2">
            <a:schemeClr val="dk1"/>
          </a:effectRef>
          <a:fontRef idx="minor">
            <a:schemeClr val="tx1"/>
          </a:fontRef>
        </p:style>
      </p:cxnSp>
      <p:cxnSp>
        <p:nvCxnSpPr>
          <p:cNvPr id="26" name="Ευθεία γραμμή σύνδεσης 25">
            <a:extLst>
              <a:ext uri="{FF2B5EF4-FFF2-40B4-BE49-F238E27FC236}">
                <a16:creationId xmlns:a16="http://schemas.microsoft.com/office/drawing/2014/main" id="{98139282-1CE9-4334-8D82-7EDD31A6AF64}"/>
              </a:ext>
            </a:extLst>
          </p:cNvPr>
          <p:cNvCxnSpPr>
            <a:cxnSpLocks/>
          </p:cNvCxnSpPr>
          <p:nvPr/>
        </p:nvCxnSpPr>
        <p:spPr>
          <a:xfrm flipV="1">
            <a:off x="296878" y="4912425"/>
            <a:ext cx="5799118" cy="562100"/>
          </a:xfrm>
          <a:prstGeom prst="line">
            <a:avLst/>
          </a:prstGeom>
        </p:spPr>
        <p:style>
          <a:lnRef idx="3">
            <a:schemeClr val="dk1"/>
          </a:lnRef>
          <a:fillRef idx="0">
            <a:schemeClr val="dk1"/>
          </a:fillRef>
          <a:effectRef idx="2">
            <a:schemeClr val="dk1"/>
          </a:effectRef>
          <a:fontRef idx="minor">
            <a:schemeClr val="tx1"/>
          </a:fontRef>
        </p:style>
      </p:cxnSp>
      <p:pic>
        <p:nvPicPr>
          <p:cNvPr id="32" name="Εικόνα 31">
            <a:extLst>
              <a:ext uri="{FF2B5EF4-FFF2-40B4-BE49-F238E27FC236}">
                <a16:creationId xmlns:a16="http://schemas.microsoft.com/office/drawing/2014/main" id="{4EFD8FF6-C8F3-46D2-A862-29FBA535A0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878" y="230950"/>
            <a:ext cx="6103917" cy="6627050"/>
          </a:xfrm>
          <a:prstGeom prst="rect">
            <a:avLst/>
          </a:prstGeom>
        </p:spPr>
      </p:pic>
    </p:spTree>
    <p:extLst>
      <p:ext uri="{BB962C8B-B14F-4D97-AF65-F5344CB8AC3E}">
        <p14:creationId xmlns:p14="http://schemas.microsoft.com/office/powerpoint/2010/main" val="1593900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500"/>
                                        <p:tgtEl>
                                          <p:spTgt spid="22"/>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500"/>
                                        <p:tgtEl>
                                          <p:spTgt spid="26"/>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500"/>
                                        <p:tgtEl>
                                          <p:spTgt spid="12"/>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500"/>
                                        <p:tgtEl>
                                          <p:spTgt spid="23"/>
                                        </p:tgtEl>
                                      </p:cBhvr>
                                    </p:animEffect>
                                  </p:childTnLst>
                                </p:cTn>
                              </p:par>
                            </p:childTnLst>
                          </p:cTn>
                        </p:par>
                      </p:childTnLst>
                    </p:cTn>
                  </p:par>
                  <p:par>
                    <p:cTn id="64" fill="hold">
                      <p:stCondLst>
                        <p:cond delay="indefinite"/>
                      </p:stCondLst>
                      <p:childTnLst>
                        <p:par>
                          <p:cTn id="65" fill="hold">
                            <p:stCondLst>
                              <p:cond delay="0"/>
                            </p:stCondLst>
                            <p:childTnLst>
                              <p:par>
                                <p:cTn id="66" presetID="6" presetClass="entr" presetSubtype="16" fill="hold" nodeType="click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circle(in)">
                                      <p:cBhvr>
                                        <p:cTn id="68"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29E624B-45FB-40B4-BD2A-5AB3E7B5F69C}"/>
              </a:ext>
            </a:extLst>
          </p:cNvPr>
          <p:cNvSpPr>
            <a:spLocks noGrp="1"/>
          </p:cNvSpPr>
          <p:nvPr>
            <p:ph type="title"/>
          </p:nvPr>
        </p:nvSpPr>
        <p:spPr>
          <a:xfrm>
            <a:off x="6336475" y="230950"/>
            <a:ext cx="5855525" cy="6627050"/>
          </a:xfrm>
        </p:spPr>
        <p:txBody>
          <a:bodyPr>
            <a:normAutofit/>
          </a:bodyPr>
          <a:lstStyle/>
          <a:p>
            <a:r>
              <a:rPr lang="el-GR" sz="2800" dirty="0"/>
              <a:t>Στη συνέχεια, παίρνω ένα χαρτόνι, οποιουδήποτε χρώματος θέλουμε για να φτιάξουμε την βάση της κάρτας. Διπλώνουμε το χαρτονάκι και στο πρώτο του φύλλο σχεδιάζουμε ένα μεγάλο οβάλ σχήμα, το κόβουμε με το ψαλίδι μας και έτσι έχουμε μια τρύπα στο χαρτονάκι μας. Παίρνουμε το ριγωτό πολύχρωμο χαρτί μας και το κολλάμε εσωτερικά της κάρτας μας. Ζωγραφίζουμε χορταράκι, λουλουδάκια ή ό,τι άλλο θέλουμε… και γράφουμε εσωτερικά τις ευχές μας!</a:t>
            </a:r>
          </a:p>
        </p:txBody>
      </p:sp>
      <p:sp>
        <p:nvSpPr>
          <p:cNvPr id="5" name="Ορθογώνιο 4">
            <a:extLst>
              <a:ext uri="{FF2B5EF4-FFF2-40B4-BE49-F238E27FC236}">
                <a16:creationId xmlns:a16="http://schemas.microsoft.com/office/drawing/2014/main" id="{C43AF926-68FD-4001-9B60-16E30E32D5BC}"/>
              </a:ext>
            </a:extLst>
          </p:cNvPr>
          <p:cNvSpPr/>
          <p:nvPr/>
        </p:nvSpPr>
        <p:spPr>
          <a:xfrm>
            <a:off x="225629" y="355950"/>
            <a:ext cx="5629897" cy="63770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Οβάλ 5">
            <a:extLst>
              <a:ext uri="{FF2B5EF4-FFF2-40B4-BE49-F238E27FC236}">
                <a16:creationId xmlns:a16="http://schemas.microsoft.com/office/drawing/2014/main" id="{AFF9A601-C634-4765-92EA-70618DE6BAE3}"/>
              </a:ext>
            </a:extLst>
          </p:cNvPr>
          <p:cNvSpPr/>
          <p:nvPr/>
        </p:nvSpPr>
        <p:spPr>
          <a:xfrm>
            <a:off x="819397" y="632360"/>
            <a:ext cx="4061361" cy="5720939"/>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9" name="Εικόνα 8">
            <a:extLst>
              <a:ext uri="{FF2B5EF4-FFF2-40B4-BE49-F238E27FC236}">
                <a16:creationId xmlns:a16="http://schemas.microsoft.com/office/drawing/2014/main" id="{C16D2E52-F771-490F-A78F-CBC32DF63E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154" y="471425"/>
            <a:ext cx="5492846" cy="6146100"/>
          </a:xfrm>
          <a:prstGeom prst="rect">
            <a:avLst/>
          </a:prstGeom>
        </p:spPr>
      </p:pic>
      <p:pic>
        <p:nvPicPr>
          <p:cNvPr id="2050" name="Picture 2" descr="Transparente transparent GIF - Find on GIFER">
            <a:extLst>
              <a:ext uri="{FF2B5EF4-FFF2-40B4-BE49-F238E27FC236}">
                <a16:creationId xmlns:a16="http://schemas.microsoft.com/office/drawing/2014/main" id="{94852275-0DC4-433B-A949-2B0EDC2CD48A}"/>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94154" y="795648"/>
            <a:ext cx="5561372" cy="582187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ree Flower Moving Cliparts, Download Free Flower Moving Cliparts png  images, Free ClipArts on Clipart Library">
            <a:extLst>
              <a:ext uri="{FF2B5EF4-FFF2-40B4-BE49-F238E27FC236}">
                <a16:creationId xmlns:a16="http://schemas.microsoft.com/office/drawing/2014/main" id="{2B7B2FE7-09EB-408B-ABD6-515537E1E6D4}"/>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43396" y="4064331"/>
            <a:ext cx="2161309" cy="216130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Free Flower Moving Cliparts, Download Free Flower Moving Cliparts png  images, Free ClipArts on Clipart Library">
            <a:extLst>
              <a:ext uri="{FF2B5EF4-FFF2-40B4-BE49-F238E27FC236}">
                <a16:creationId xmlns:a16="http://schemas.microsoft.com/office/drawing/2014/main" id="{3E9352DF-912F-459F-87BD-ED0B24BB1B6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879269" y="4225266"/>
            <a:ext cx="2161309" cy="216130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Flower Grow Sticker by Compagnie de Provence for iOS &amp; Android | GIPHY">
            <a:extLst>
              <a:ext uri="{FF2B5EF4-FFF2-40B4-BE49-F238E27FC236}">
                <a16:creationId xmlns:a16="http://schemas.microsoft.com/office/drawing/2014/main" id="{004F5186-CF6B-41FF-96D7-D9B5BA3EC5DE}"/>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414005" y="2647580"/>
            <a:ext cx="4572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Flower Grow Sticker by Compagnie de Provence for iOS &amp; Android | GIPHY">
            <a:extLst>
              <a:ext uri="{FF2B5EF4-FFF2-40B4-BE49-F238E27FC236}">
                <a16:creationId xmlns:a16="http://schemas.microsoft.com/office/drawing/2014/main" id="{5767E10B-8DB2-4F4A-BEB0-8BE06CA40010}"/>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053868" y="3287734"/>
            <a:ext cx="4572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Flower Grow Sticker by Compagnie de Provence for iOS &amp; Android | GIPHY">
            <a:extLst>
              <a:ext uri="{FF2B5EF4-FFF2-40B4-BE49-F238E27FC236}">
                <a16:creationId xmlns:a16="http://schemas.microsoft.com/office/drawing/2014/main" id="{A56D4B1C-08A8-41A1-8E80-4A72627A4367}"/>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032808" y="3706830"/>
            <a:ext cx="3198179" cy="319817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Flower Grow Sticker by Compagnie de Provence for iOS &amp; Android | GIPHY">
            <a:extLst>
              <a:ext uri="{FF2B5EF4-FFF2-40B4-BE49-F238E27FC236}">
                <a16:creationId xmlns:a16="http://schemas.microsoft.com/office/drawing/2014/main" id="{D16C5DAB-53B5-4CED-BEB9-DDEBDB09F127}"/>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509668" y="3911695"/>
            <a:ext cx="2311595" cy="2311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2875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1)">
                                      <p:cBhvr>
                                        <p:cTn id="11" dur="2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xit" presetSubtype="0" fill="hold" grpId="1" nodeType="clickEffect">
                                  <p:stCondLst>
                                    <p:cond delay="0"/>
                                  </p:stCondLst>
                                  <p:childTnLst>
                                    <p:animEffect transition="out" filter="fade">
                                      <p:cBhvr>
                                        <p:cTn id="15" dur="1000"/>
                                        <p:tgtEl>
                                          <p:spTgt spid="6"/>
                                        </p:tgtEl>
                                      </p:cBhvr>
                                    </p:animEffect>
                                    <p:anim calcmode="lin" valueType="num">
                                      <p:cBhvr>
                                        <p:cTn id="16" dur="1000"/>
                                        <p:tgtEl>
                                          <p:spTgt spid="6"/>
                                        </p:tgtEl>
                                        <p:attrNameLst>
                                          <p:attrName>ppt_x</p:attrName>
                                        </p:attrNameLst>
                                      </p:cBhvr>
                                      <p:tavLst>
                                        <p:tav tm="0">
                                          <p:val>
                                            <p:strVal val="ppt_x"/>
                                          </p:val>
                                        </p:tav>
                                        <p:tav tm="100000">
                                          <p:val>
                                            <p:strVal val="ppt_x"/>
                                          </p:val>
                                        </p:tav>
                                      </p:tavLst>
                                    </p:anim>
                                    <p:anim calcmode="lin" valueType="num">
                                      <p:cBhvr>
                                        <p:cTn id="17" dur="1000"/>
                                        <p:tgtEl>
                                          <p:spTgt spid="6"/>
                                        </p:tgtEl>
                                        <p:attrNameLst>
                                          <p:attrName>ppt_y</p:attrName>
                                        </p:attrNameLst>
                                      </p:cBhvr>
                                      <p:tavLst>
                                        <p:tav tm="0">
                                          <p:val>
                                            <p:strVal val="ppt_y"/>
                                          </p:val>
                                        </p:tav>
                                        <p:tav tm="100000">
                                          <p:val>
                                            <p:strVal val="ppt_y+.1"/>
                                          </p:val>
                                        </p:tav>
                                      </p:tavLst>
                                    </p:anim>
                                    <p:set>
                                      <p:cBhvr>
                                        <p:cTn id="18" dur="1" fill="hold">
                                          <p:stCondLst>
                                            <p:cond delay="999"/>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050"/>
                                        </p:tgtEl>
                                        <p:attrNameLst>
                                          <p:attrName>style.visibility</p:attrName>
                                        </p:attrNameLst>
                                      </p:cBhvr>
                                      <p:to>
                                        <p:strVal val="visible"/>
                                      </p:to>
                                    </p:set>
                                    <p:anim calcmode="lin" valueType="num">
                                      <p:cBhvr additive="base">
                                        <p:cTn id="29" dur="500" fill="hold"/>
                                        <p:tgtEl>
                                          <p:spTgt spid="2050"/>
                                        </p:tgtEl>
                                        <p:attrNameLst>
                                          <p:attrName>ppt_x</p:attrName>
                                        </p:attrNameLst>
                                      </p:cBhvr>
                                      <p:tavLst>
                                        <p:tav tm="0">
                                          <p:val>
                                            <p:strVal val="#ppt_x"/>
                                          </p:val>
                                        </p:tav>
                                        <p:tav tm="100000">
                                          <p:val>
                                            <p:strVal val="#ppt_x"/>
                                          </p:val>
                                        </p:tav>
                                      </p:tavLst>
                                    </p:anim>
                                    <p:anim calcmode="lin" valueType="num">
                                      <p:cBhvr additive="base">
                                        <p:cTn id="30"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ppt_x"/>
                                          </p:val>
                                        </p:tav>
                                        <p:tav tm="100000">
                                          <p:val>
                                            <p:strVal val="#ppt_x"/>
                                          </p:val>
                                        </p:tav>
                                      </p:tavLst>
                                    </p:anim>
                                    <p:anim calcmode="lin" valueType="num">
                                      <p:cBhvr additive="base">
                                        <p:cTn id="4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ppt_x"/>
                                          </p:val>
                                        </p:tav>
                                        <p:tav tm="100000">
                                          <p:val>
                                            <p:strVal val="#ppt_x"/>
                                          </p:val>
                                        </p:tav>
                                      </p:tavLst>
                                    </p:anim>
                                    <p:anim calcmode="lin" valueType="num">
                                      <p:cBhvr additive="base">
                                        <p:cTn id="4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2056"/>
                                        </p:tgtEl>
                                        <p:attrNameLst>
                                          <p:attrName>style.visibility</p:attrName>
                                        </p:attrNameLst>
                                      </p:cBhvr>
                                      <p:to>
                                        <p:strVal val="visible"/>
                                      </p:to>
                                    </p:set>
                                    <p:anim calcmode="lin" valueType="num">
                                      <p:cBhvr additive="base">
                                        <p:cTn id="53" dur="500" fill="hold"/>
                                        <p:tgtEl>
                                          <p:spTgt spid="2056"/>
                                        </p:tgtEl>
                                        <p:attrNameLst>
                                          <p:attrName>ppt_x</p:attrName>
                                        </p:attrNameLst>
                                      </p:cBhvr>
                                      <p:tavLst>
                                        <p:tav tm="0">
                                          <p:val>
                                            <p:strVal val="#ppt_x"/>
                                          </p:val>
                                        </p:tav>
                                        <p:tav tm="100000">
                                          <p:val>
                                            <p:strVal val="#ppt_x"/>
                                          </p:val>
                                        </p:tav>
                                      </p:tavLst>
                                    </p:anim>
                                    <p:anim calcmode="lin" valueType="num">
                                      <p:cBhvr additive="base">
                                        <p:cTn id="54" dur="500" fill="hold"/>
                                        <p:tgtEl>
                                          <p:spTgt spid="2056"/>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2052"/>
                                        </p:tgtEl>
                                        <p:attrNameLst>
                                          <p:attrName>style.visibility</p:attrName>
                                        </p:attrNameLst>
                                      </p:cBhvr>
                                      <p:to>
                                        <p:strVal val="visible"/>
                                      </p:to>
                                    </p:set>
                                    <p:anim calcmode="lin" valueType="num">
                                      <p:cBhvr additive="base">
                                        <p:cTn id="59" dur="500" fill="hold"/>
                                        <p:tgtEl>
                                          <p:spTgt spid="2052"/>
                                        </p:tgtEl>
                                        <p:attrNameLst>
                                          <p:attrName>ppt_x</p:attrName>
                                        </p:attrNameLst>
                                      </p:cBhvr>
                                      <p:tavLst>
                                        <p:tav tm="0">
                                          <p:val>
                                            <p:strVal val="#ppt_x"/>
                                          </p:val>
                                        </p:tav>
                                        <p:tav tm="100000">
                                          <p:val>
                                            <p:strVal val="#ppt_x"/>
                                          </p:val>
                                        </p:tav>
                                      </p:tavLst>
                                    </p:anim>
                                    <p:anim calcmode="lin" valueType="num">
                                      <p:cBhvr additive="base">
                                        <p:cTn id="60"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12"/>
                                        </p:tgtEl>
                                        <p:attrNameLst>
                                          <p:attrName>style.visibility</p:attrName>
                                        </p:attrNameLst>
                                      </p:cBhvr>
                                      <p:to>
                                        <p:strVal val="visible"/>
                                      </p:to>
                                    </p:set>
                                    <p:anim calcmode="lin" valueType="num">
                                      <p:cBhvr additive="base">
                                        <p:cTn id="65" dur="500" fill="hold"/>
                                        <p:tgtEl>
                                          <p:spTgt spid="12"/>
                                        </p:tgtEl>
                                        <p:attrNameLst>
                                          <p:attrName>ppt_x</p:attrName>
                                        </p:attrNameLst>
                                      </p:cBhvr>
                                      <p:tavLst>
                                        <p:tav tm="0">
                                          <p:val>
                                            <p:strVal val="#ppt_x"/>
                                          </p:val>
                                        </p:tav>
                                        <p:tav tm="100000">
                                          <p:val>
                                            <p:strVal val="#ppt_x"/>
                                          </p:val>
                                        </p:tav>
                                      </p:tavLst>
                                    </p:anim>
                                    <p:anim calcmode="lin" valueType="num">
                                      <p:cBhvr additive="base">
                                        <p:cTn id="6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6"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3078" name="Picture 6" descr="Happy Easter GIF - 2 | Words Just for You! - Best Animated Gifs and  Greetings for Family and Friends">
            <a:extLst>
              <a:ext uri="{FF2B5EF4-FFF2-40B4-BE49-F238E27FC236}">
                <a16:creationId xmlns:a16="http://schemas.microsoft.com/office/drawing/2014/main" id="{1FB58F37-3163-48C5-8607-BF1C64CC679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a:extLst>
              <a:ext uri="{FF2B5EF4-FFF2-40B4-BE49-F238E27FC236}">
                <a16:creationId xmlns:a16="http://schemas.microsoft.com/office/drawing/2014/main" id="{65781BED-7D5A-403A-8B04-576882A8EF3C}"/>
              </a:ext>
            </a:extLst>
          </p:cNvPr>
          <p:cNvSpPr>
            <a:spLocks noGrp="1"/>
          </p:cNvSpPr>
          <p:nvPr>
            <p:ph type="title"/>
          </p:nvPr>
        </p:nvSpPr>
        <p:spPr>
          <a:xfrm>
            <a:off x="986486" y="333348"/>
            <a:ext cx="10219027" cy="5912468"/>
          </a:xfrm>
        </p:spPr>
        <p:txBody>
          <a:bodyPr>
            <a:normAutofit/>
          </a:bodyPr>
          <a:lstStyle/>
          <a:p>
            <a:pPr algn="ctr"/>
            <a:r>
              <a:rPr lang="el-GR" dirty="0">
                <a:latin typeface="Comic Sans MS" panose="030F0702030302020204" pitchFamily="66" charset="0"/>
              </a:rPr>
              <a:t>Μερικές ευχές που μπορούμε να γράψουμε:</a:t>
            </a:r>
            <a:br>
              <a:rPr lang="el-GR" dirty="0">
                <a:latin typeface="Comic Sans MS" panose="030F0702030302020204" pitchFamily="66" charset="0"/>
              </a:rPr>
            </a:br>
            <a:br>
              <a:rPr lang="el-GR" dirty="0">
                <a:latin typeface="Comic Sans MS" panose="030F0702030302020204" pitchFamily="66" charset="0"/>
              </a:rPr>
            </a:br>
            <a:r>
              <a:rPr lang="el-GR" dirty="0">
                <a:latin typeface="Comic Sans MS" panose="030F0702030302020204" pitchFamily="66" charset="0"/>
              </a:rPr>
              <a:t>Χρόνια πολλά!</a:t>
            </a:r>
            <a:br>
              <a:rPr lang="el-GR" dirty="0">
                <a:latin typeface="Comic Sans MS" panose="030F0702030302020204" pitchFamily="66" charset="0"/>
              </a:rPr>
            </a:br>
            <a:r>
              <a:rPr lang="el-GR" dirty="0">
                <a:latin typeface="Comic Sans MS" panose="030F0702030302020204" pitchFamily="66" charset="0"/>
              </a:rPr>
              <a:t>Καλό Πάσχα!</a:t>
            </a:r>
            <a:br>
              <a:rPr lang="el-GR" dirty="0">
                <a:latin typeface="Comic Sans MS" panose="030F0702030302020204" pitchFamily="66" charset="0"/>
              </a:rPr>
            </a:br>
            <a:r>
              <a:rPr lang="el-GR" dirty="0">
                <a:latin typeface="Comic Sans MS" panose="030F0702030302020204" pitchFamily="66" charset="0"/>
              </a:rPr>
              <a:t>Χριστός Ανέστη!</a:t>
            </a:r>
            <a:br>
              <a:rPr lang="el-GR" dirty="0">
                <a:latin typeface="Comic Sans MS" panose="030F0702030302020204" pitchFamily="66" charset="0"/>
              </a:rPr>
            </a:br>
            <a:r>
              <a:rPr lang="el-GR" dirty="0">
                <a:latin typeface="Comic Sans MS" panose="030F0702030302020204" pitchFamily="66" charset="0"/>
              </a:rPr>
              <a:t>Καλή Λαμπρή!</a:t>
            </a:r>
            <a:br>
              <a:rPr lang="el-GR" dirty="0">
                <a:latin typeface="Comic Sans MS" panose="030F0702030302020204" pitchFamily="66" charset="0"/>
              </a:rPr>
            </a:br>
            <a:r>
              <a:rPr lang="el-GR" dirty="0">
                <a:latin typeface="Comic Sans MS" panose="030F0702030302020204" pitchFamily="66" charset="0"/>
              </a:rPr>
              <a:t>Καλή Ανάσταση!</a:t>
            </a:r>
          </a:p>
        </p:txBody>
      </p:sp>
    </p:spTree>
    <p:extLst>
      <p:ext uri="{BB962C8B-B14F-4D97-AF65-F5344CB8AC3E}">
        <p14:creationId xmlns:p14="http://schemas.microsoft.com/office/powerpoint/2010/main" val="659240100"/>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TotalTime>
  <Words>177</Words>
  <Application>Microsoft Office PowerPoint</Application>
  <PresentationFormat>Widescreen</PresentationFormat>
  <Paragraphs>6</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Comic Sans MS</vt:lpstr>
      <vt:lpstr>Θέμα του Office</vt:lpstr>
      <vt:lpstr>Κάρτα  με ριγωτό  πολύχρωμο  αυγό</vt:lpstr>
      <vt:lpstr>Αρχικά, παίρνω άσπρο χαρτί, το διπλώνω και με τον μαρκαδόρο μου φτιάχνω ρίγες χρησιμοποιώντας το χεράκι μου. Δεν είναι απαραίτητο να είναι ίσιες, όσο πιο στραβές για την ακρίβεια, τόσο το καλύτερο! Γεμίζω κάθε γραμμούλα με διαφορετικό χρώμα και το αποτέλεσμα είναι ένα πολύχρωμο χαρτί.</vt:lpstr>
      <vt:lpstr>Στη συνέχεια, παίρνω ένα χαρτόνι, οποιουδήποτε χρώματος θέλουμε για να φτιάξουμε την βάση της κάρτας. Διπλώνουμε το χαρτονάκι και στο πρώτο του φύλλο σχεδιάζουμε ένα μεγάλο οβάλ σχήμα, το κόβουμε με το ψαλίδι μας και έτσι έχουμε μια τρύπα στο χαρτονάκι μας. Παίρνουμε το ριγωτό πολύχρωμο χαρτί μας και το κολλάμε εσωτερικά της κάρτας μας. Ζωγραφίζουμε χορταράκι, λουλουδάκια ή ό,τι άλλο θέλουμε… και γράφουμε εσωτερικά τις ευχές μας!</vt:lpstr>
      <vt:lpstr>Μερικές ευχές που μπορούμε να γράψουμε:  Χρόνια πολλά! Καλό Πάσχα! Χριστός Ανέστη! Καλή Λαμπρή! Καλή Ανάσταση!</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Κάρτα  με ριγωτό  πολύχρωμο  αυγό</dc:title>
  <dc:creator>Evdokia</dc:creator>
  <cp:lastModifiedBy>Toshiba</cp:lastModifiedBy>
  <cp:revision>6</cp:revision>
  <dcterms:created xsi:type="dcterms:W3CDTF">2021-04-16T20:53:02Z</dcterms:created>
  <dcterms:modified xsi:type="dcterms:W3CDTF">2021-04-18T14:35:46Z</dcterms:modified>
</cp:coreProperties>
</file>